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4CC3E5-333D-4571-A27C-F7C8CDDAEDB5}" v="25" dt="2026-09-11T20:05:37.4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">
      <pc:chgData name="RONNIE NELSON" userId="e9869384eb4b37d4" providerId="LiveId" clId="{4BB06154-6202-49C3-AE11-FE9A36534DCE}" dt="2026-09-11T19:56:32.363" v="105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11T19:56:32.363" v="105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11T19:37:57.255" v="42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11T19:56:32.363" v="105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9-11T19:53:42.380" v="101" actId="1076"/>
          <ac:picMkLst>
            <pc:docMk/>
            <pc:sldMk cId="3717862308" sldId="256"/>
            <ac:picMk id="4" creationId="{13E0AEDC-B5A3-60BA-9FB9-D95675CD3308}"/>
          </ac:picMkLst>
        </pc:picChg>
        <pc:picChg chg="del">
          <ac:chgData name="RONNIE NELSON" userId="e9869384eb4b37d4" providerId="LiveId" clId="{4BB06154-6202-49C3-AE11-FE9A36534DCE}" dt="2026-09-11T19:42:28.367" v="81" actId="478"/>
          <ac:picMkLst>
            <pc:docMk/>
            <pc:sldMk cId="3717862308" sldId="256"/>
            <ac:picMk id="4" creationId="{C142CEB3-C307-BEE2-6021-41FF842E3E59}"/>
          </ac:picMkLst>
        </pc:picChg>
        <pc:picChg chg="add del mod">
          <ac:chgData name="RONNIE NELSON" userId="e9869384eb4b37d4" providerId="LiveId" clId="{4BB06154-6202-49C3-AE11-FE9A36534DCE}" dt="2026-09-11T19:53:20.772" v="99" actId="478"/>
          <ac:picMkLst>
            <pc:docMk/>
            <pc:sldMk cId="3717862308" sldId="256"/>
            <ac:picMk id="5" creationId="{B4F33F5F-07CD-E116-1963-977A7E2DC543}"/>
          </ac:picMkLst>
        </pc:picChg>
      </pc:sldChg>
      <pc:sldChg chg="modSp mod modTransition">
        <pc:chgData name="RONNIE NELSON" userId="e9869384eb4b37d4" providerId="LiveId" clId="{4BB06154-6202-49C3-AE11-FE9A36534DCE}" dt="2026-09-11T19:43:41.346" v="89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11T19:39:55.544" v="65" actId="20577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11T19:43:41.346" v="89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11T19:40:50.445" v="75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11T19:43:41.346" v="89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11T19:40:17.260" v="70" actId="20577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 modTransition">
        <pc:chgData name="RONNIE NELSON" userId="e9869384eb4b37d4" providerId="LiveId" clId="{4BB06154-6202-49C3-AE11-FE9A36534DCE}" dt="2026-09-11T19:43:46.877" v="92"/>
        <pc:sldMkLst>
          <pc:docMk/>
          <pc:sldMk cId="2800197422" sldId="263"/>
        </pc:sldMkLst>
        <pc:spChg chg="mod">
          <ac:chgData name="RONNIE NELSON" userId="e9869384eb4b37d4" providerId="LiveId" clId="{4BB06154-6202-49C3-AE11-FE9A36534DCE}" dt="2026-09-11T19:41:17.349" v="80" actId="20577"/>
          <ac:spMkLst>
            <pc:docMk/>
            <pc:sldMk cId="2800197422" sldId="263"/>
            <ac:spMk id="3" creationId="{F40D4167-DC95-F1D9-0254-9AF874243483}"/>
          </ac:spMkLst>
        </pc:spChg>
      </pc:sldChg>
      <pc:sldMasterChg chg="addSp delSp modSp mod">
        <pc:chgData name="RONNIE NELSON" userId="e9869384eb4b37d4" providerId="LiveId" clId="{4BB06154-6202-49C3-AE11-FE9A36534DCE}" dt="2026-09-11T19:51:10.048" v="97" actId="167"/>
        <pc:sldMasterMkLst>
          <pc:docMk/>
          <pc:sldMasterMk cId="1050875626" sldId="2147483732"/>
        </pc:sldMasterMkLst>
        <pc:picChg chg="add mod ord">
          <ac:chgData name="RONNIE NELSON" userId="e9869384eb4b37d4" providerId="LiveId" clId="{4BB06154-6202-49C3-AE11-FE9A36534DCE}" dt="2026-09-11T19:51:10.048" v="97" actId="167"/>
          <ac:picMkLst>
            <pc:docMk/>
            <pc:sldMasterMk cId="1050875626" sldId="2147483732"/>
            <ac:picMk id="5" creationId="{B3A7FCF1-A57F-48C1-692C-6BE86401EAE7}"/>
          </ac:picMkLst>
        </pc:picChg>
        <pc:picChg chg="del">
          <ac:chgData name="RONNIE NELSON" userId="e9869384eb4b37d4" providerId="LiveId" clId="{4BB06154-6202-49C3-AE11-FE9A36534DCE}" dt="2026-09-11T19:50:44.687" v="93" actId="478"/>
          <ac:picMkLst>
            <pc:docMk/>
            <pc:sldMasterMk cId="1050875626" sldId="2147483732"/>
            <ac:picMk id="6" creationId="{D7518A51-6ED6-F120-4773-C28005E5A72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500D2-6949-67CE-68D8-B7E6BE07A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FA68E-D096-280B-B52D-A8ED90BA9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96371E-CD0C-7226-D16F-4BAD2BDB2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8B98C-A6F7-F25C-1D1D-AF1C1E1AA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1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A7FCF1-A57F-48C1-692C-6BE86401EAE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We Bless the Name of Christ, the Lord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Samuel F. Coffman, 1926</a:t>
            </a:r>
          </a:p>
          <a:p>
            <a:r>
              <a:rPr lang="en-US" dirty="0"/>
              <a:t>Music: “RETREAT,” Hugh Stowell</a:t>
            </a:r>
            <a:r>
              <a:rPr lang="en-US"/>
              <a:t>, 1828  </a:t>
            </a:r>
            <a:endParaRPr lang="en-US" dirty="0"/>
          </a:p>
        </p:txBody>
      </p:sp>
      <p:pic>
        <p:nvPicPr>
          <p:cNvPr id="4" name="We Bless the Name of Christ the Lord">
            <a:hlinkClick r:id="" action="ppaction://media"/>
            <a:extLst>
              <a:ext uri="{FF2B5EF4-FFF2-40B4-BE49-F238E27FC236}">
                <a16:creationId xmlns:a16="http://schemas.microsoft.com/office/drawing/2014/main" id="{13E0AEDC-B5A3-60BA-9FB9-D95675CD33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bless the name of Christ the Lord, </a:t>
            </a:r>
          </a:p>
          <a:p>
            <a:r>
              <a:rPr lang="en-US" dirty="0"/>
              <a:t>We bless Him for His holy Word,</a:t>
            </a:r>
          </a:p>
          <a:p>
            <a:r>
              <a:rPr lang="en-US" dirty="0"/>
              <a:t> Who loved to do His Father's will, </a:t>
            </a:r>
          </a:p>
          <a:p>
            <a:r>
              <a:rPr lang="en-US" dirty="0"/>
              <a:t>And all His righteousness fulfill.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follow Him with pure delight </a:t>
            </a:r>
          </a:p>
          <a:p>
            <a:r>
              <a:rPr lang="en-US" dirty="0"/>
              <a:t>To sanctify His sacred rite, </a:t>
            </a:r>
          </a:p>
          <a:p>
            <a:r>
              <a:rPr lang="en-US" dirty="0"/>
              <a:t>And thus our faith with water seal </a:t>
            </a:r>
          </a:p>
          <a:p>
            <a:r>
              <a:rPr lang="en-US" dirty="0"/>
              <a:t>To prove obedience that we feel.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000">
        <p:fade/>
      </p:transition>
    </mc:Choice>
    <mc:Fallback xmlns="">
      <p:transition spd="med" advTm="3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Baptized in God the Father, Son </a:t>
            </a:r>
          </a:p>
          <a:p>
            <a:r>
              <a:rPr lang="en-US" dirty="0"/>
              <a:t>And Holy Spirit, Three in One, </a:t>
            </a:r>
          </a:p>
          <a:p>
            <a:r>
              <a:rPr lang="en-US" dirty="0"/>
              <a:t>With conscience free we rest in God, </a:t>
            </a:r>
          </a:p>
          <a:p>
            <a:r>
              <a:rPr lang="en-US" dirty="0"/>
              <a:t>In love and peace, thro' Jesus' blood.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866AC-077C-D0B3-8FB3-BA0FAA6E1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2E5AD-4EE1-9E9B-714C-9B3F36C25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D4167-DC95-F1D9-0254-9AF874243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By grace we "Abba, Father," cry; </a:t>
            </a:r>
          </a:p>
          <a:p>
            <a:r>
              <a:rPr lang="en-US" dirty="0"/>
              <a:t>By grace the Comforter comes nigh; </a:t>
            </a:r>
          </a:p>
          <a:p>
            <a:r>
              <a:rPr lang="en-US" dirty="0"/>
              <a:t>And for Thy grace our love shall be </a:t>
            </a:r>
          </a:p>
          <a:p>
            <a:r>
              <a:rPr lang="en-US" dirty="0"/>
              <a:t>Forever, only, Lord, for Thee.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0019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8000">
        <p:fade/>
      </p:transition>
    </mc:Choice>
    <mc:Fallback xmlns="">
      <p:transition spd="med" advClick="0" advTm="3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4582</TotalTime>
  <Words>172</Words>
  <Application>Microsoft Office PowerPoint</Application>
  <PresentationFormat>Widescreen</PresentationFormat>
  <Paragraphs>28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We Bless the Name of Christ, the Lord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Bless the Name of Christ, the Lord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233</cp:revision>
  <dcterms:created xsi:type="dcterms:W3CDTF">2025-12-17T00:34:02Z</dcterms:created>
  <dcterms:modified xsi:type="dcterms:W3CDTF">2026-09-11T20:05:48Z</dcterms:modified>
  <cp:category>music, hymn</cp:category>
</cp:coreProperties>
</file>