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899542-B0F7-433C-9C1A-14C5FC56E288}" v="2" dt="2026-09-10T01:32:44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10T01:32:56.159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0T01:32:56.159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0T01:32:56.159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3717862308" sldId="256"/>
            <ac:spMk id="4" creationId="{F895BCD6-4505-E1DF-BE32-00B0F56C23BE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3717862308" sldId="256"/>
            <ac:spMk id="6" creationId="{220C86A7-213B-BFFA-3203-E7907FC93A13}"/>
          </ac:spMkLst>
        </pc:spChg>
        <pc:picChg chg="mod">
          <ac:chgData name="RONNIE NELSON" userId="e9869384eb4b37d4" providerId="LiveId" clId="{4BB06154-6202-49C3-AE11-FE9A36534DCE}" dt="2026-09-10T01:32:26.033" v="0"/>
          <ac:picMkLst>
            <pc:docMk/>
            <pc:sldMk cId="3717862308" sldId="256"/>
            <ac:picMk id="5" creationId="{0CAD4667-03EF-B4E9-1954-990F0B27D672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0T01:32:44.25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1023915166" sldId="257"/>
            <ac:spMk id="4" creationId="{193CA511-C511-424E-295D-E1BD3C627E1A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1023915166" sldId="257"/>
            <ac:spMk id="5" creationId="{012F2FF1-A535-9F47-95FD-3B180AB49FDD}"/>
          </ac:spMkLst>
        </pc:spChg>
      </pc:sldChg>
      <pc:sldChg chg="addSp delSp modSp mod chgLayout modNotes">
        <pc:chgData name="RONNIE NELSON" userId="e9869384eb4b37d4" providerId="LiveId" clId="{4BB06154-6202-49C3-AE11-FE9A36534DCE}" dt="2026-09-10T01:32:44.259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3973114123" sldId="258"/>
            <ac:spMk id="4" creationId="{C9AC2B82-666C-25B9-541B-8398EC4A4BF2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3973114123" sldId="258"/>
            <ac:spMk id="5" creationId="{964B5FFD-229B-2E6E-1DB2-C29871685F16}"/>
          </ac:spMkLst>
        </pc:spChg>
      </pc:sldChg>
      <pc:sldChg chg="addSp delSp modSp mod chgLayout">
        <pc:chgData name="RONNIE NELSON" userId="e9869384eb4b37d4" providerId="LiveId" clId="{4BB06154-6202-49C3-AE11-FE9A36534DCE}" dt="2026-09-10T01:32:44.259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0T01:32:44.259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2838892107" sldId="262"/>
            <ac:spMk id="4" creationId="{7E67D871-0FFE-8891-72C7-185227031082}"/>
          </ac:spMkLst>
        </pc:spChg>
        <pc:spChg chg="add del mod">
          <ac:chgData name="RONNIE NELSON" userId="e9869384eb4b37d4" providerId="LiveId" clId="{4BB06154-6202-49C3-AE11-FE9A36534DCE}" dt="2026-09-10T01:32:30.449" v="1" actId="6264"/>
          <ac:spMkLst>
            <pc:docMk/>
            <pc:sldMk cId="2838892107" sldId="262"/>
            <ac:spMk id="5" creationId="{450BCF4D-FE57-8A8D-8596-A880031C7DB7}"/>
          </ac:spMkLst>
        </pc:spChg>
      </pc:sldChg>
      <pc:sldMasterChg chg="modSp modSldLayout">
        <pc:chgData name="RONNIE NELSON" userId="e9869384eb4b37d4" providerId="LiveId" clId="{4BB06154-6202-49C3-AE11-FE9A36534DCE}" dt="2026-09-10T01:32:26.03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0T01:32:26.03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0T01:32:26.03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0T01:32:26.033" v="0"/>
          <ac:picMkLst>
            <pc:docMk/>
            <pc:sldMasterMk cId="1050875626" sldId="2147483732"/>
            <ac:picMk id="5" creationId="{4E8CE47B-7C4B-9444-A81A-912C83F8432F}"/>
          </ac:picMkLst>
        </pc:pic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0T01:32:26.03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0T01:32:26.03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10T01:32:26.033" v="0"/>
        <pc:sldMasterMkLst>
          <pc:docMk/>
          <pc:sldMasterMk cId="476784871" sldId="2147483744"/>
        </pc:sldMasterMkLst>
        <pc:picChg chg="add">
          <ac:chgData name="RONNIE NELSON" userId="e9869384eb4b37d4" providerId="LiveId" clId="{4BB06154-6202-49C3-AE11-FE9A36534DCE}" dt="2026-09-10T01:32:26.033" v="0"/>
          <ac:picMkLst>
            <pc:docMk/>
            <pc:sldMasterMk cId="476784871" sldId="2147483744"/>
            <ac:picMk id="7" creationId="{411812E2-0623-D475-4787-688EA1C80323}"/>
          </ac:picMkLst>
        </pc:picChg>
      </pc:sldMasterChg>
      <pc:sldMasterChg chg="addSp delSp mod">
        <pc:chgData name="RONNIE NELSON" userId="e9869384eb4b37d4" providerId="LiveId" clId="{4BB06154-6202-49C3-AE11-FE9A36534DCE}" dt="2026-09-10T01:32:49.457" v="3" actId="478"/>
        <pc:sldMasterMkLst>
          <pc:docMk/>
          <pc:sldMasterMk cId="3055726715" sldId="2147483756"/>
        </pc:sldMasterMkLst>
        <pc:picChg chg="add del">
          <ac:chgData name="RONNIE NELSON" userId="e9869384eb4b37d4" providerId="LiveId" clId="{4BB06154-6202-49C3-AE11-FE9A36534DCE}" dt="2026-09-10T01:32:49.457" v="3" actId="478"/>
          <ac:picMkLst>
            <pc:docMk/>
            <pc:sldMasterMk cId="3055726715" sldId="2147483756"/>
            <ac:picMk id="4" creationId="{D0CADD3F-72CB-1982-19DB-FF0448B1678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5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9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2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0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1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6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6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1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5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9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8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8CE47B-7C4B-9444-A81A-912C83F843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r="1275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2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Watchman, Tell Us of the Night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John Bowring, 1825</a:t>
            </a:r>
          </a:p>
          <a:p>
            <a:r>
              <a:rPr lang="en-US" dirty="0"/>
              <a:t>Music: Lowell Mason</a:t>
            </a:r>
            <a:r>
              <a:rPr lang="en-US"/>
              <a:t>, 1830  </a:t>
            </a:r>
            <a:endParaRPr lang="en-US" dirty="0"/>
          </a:p>
        </p:txBody>
      </p:sp>
      <p:pic>
        <p:nvPicPr>
          <p:cNvPr id="5" name="Watchman, Tell Us of the Night">
            <a:hlinkClick r:id="" action="ppaction://media"/>
            <a:extLst>
              <a:ext uri="{FF2B5EF4-FFF2-40B4-BE49-F238E27FC236}">
                <a16:creationId xmlns:a16="http://schemas.microsoft.com/office/drawing/2014/main" id="{0CAD4667-03EF-B4E9-1954-990F0B27D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0">
        <p:fade/>
      </p:transition>
    </mc:Choice>
    <mc:Fallback xmlns=""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What its signs of promise are: </a:t>
            </a:r>
          </a:p>
          <a:p>
            <a:r>
              <a:rPr lang="en-US" dirty="0" err="1"/>
              <a:t>Trav'ler</a:t>
            </a:r>
            <a:r>
              <a:rPr lang="en-US" dirty="0"/>
              <a:t>, o'er yon mountain's height, </a:t>
            </a:r>
          </a:p>
          <a:p>
            <a:r>
              <a:rPr lang="en-US" dirty="0"/>
              <a:t>See that glory beaming star! </a:t>
            </a:r>
          </a:p>
          <a:p>
            <a:r>
              <a:rPr lang="en-US" dirty="0"/>
              <a:t>Watchman does its beauteous ray </a:t>
            </a:r>
          </a:p>
          <a:p>
            <a:r>
              <a:rPr lang="en-US" dirty="0"/>
              <a:t>Aught of hope or joy foretell? </a:t>
            </a:r>
          </a:p>
          <a:p>
            <a:r>
              <a:rPr lang="en-US" dirty="0" err="1"/>
              <a:t>Trav‘ler</a:t>
            </a:r>
            <a:r>
              <a:rPr lang="en-US" dirty="0"/>
              <a:t>, yes; it brings the day, </a:t>
            </a:r>
          </a:p>
          <a:p>
            <a:r>
              <a:rPr lang="en-US" dirty="0"/>
              <a:t>Promised day of Israel.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250">
        <p:fade/>
      </p:transition>
    </mc:Choice>
    <mc:Fallback xmlns="">
      <p:transition spd="med" advClick="0" advTm="29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Higher yet that star ascends: </a:t>
            </a:r>
          </a:p>
          <a:p>
            <a:r>
              <a:rPr lang="en-US" dirty="0" err="1"/>
              <a:t>Trav'ler</a:t>
            </a:r>
            <a:r>
              <a:rPr lang="en-US" dirty="0"/>
              <a:t>, blessedness and light, </a:t>
            </a:r>
          </a:p>
          <a:p>
            <a:r>
              <a:rPr lang="en-US" dirty="0"/>
              <a:t>Peace and truth, its course portends. </a:t>
            </a:r>
          </a:p>
          <a:p>
            <a:r>
              <a:rPr lang="en-US" dirty="0"/>
              <a:t>Watchman will its beams alone </a:t>
            </a:r>
          </a:p>
          <a:p>
            <a:r>
              <a:rPr lang="en-US" dirty="0"/>
              <a:t>Gild the spot that gave them birth? </a:t>
            </a:r>
          </a:p>
          <a:p>
            <a:r>
              <a:rPr lang="en-US" dirty="0" err="1"/>
              <a:t>Trav‘ler</a:t>
            </a:r>
            <a:r>
              <a:rPr lang="en-US" dirty="0"/>
              <a:t>, ages are its own, </a:t>
            </a:r>
          </a:p>
          <a:p>
            <a:r>
              <a:rPr lang="en-US" dirty="0"/>
              <a:t>See, it bursts o’er all the earth!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250">
        <p:fade/>
      </p:transition>
    </mc:Choice>
    <mc:Fallback xmlns="">
      <p:transition spd="med" advTm="29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For the morning seems to dawn: </a:t>
            </a:r>
          </a:p>
          <a:p>
            <a:r>
              <a:rPr lang="en-US" dirty="0" err="1"/>
              <a:t>Trav'ler</a:t>
            </a:r>
            <a:r>
              <a:rPr lang="en-US" dirty="0"/>
              <a:t>, darkness takes its flight, </a:t>
            </a:r>
          </a:p>
          <a:p>
            <a:r>
              <a:rPr lang="en-US" dirty="0"/>
              <a:t>Doubt and terror are withdrawn. </a:t>
            </a:r>
          </a:p>
          <a:p>
            <a:r>
              <a:rPr lang="en-US" dirty="0"/>
              <a:t>Watchman, let thy </a:t>
            </a:r>
            <a:r>
              <a:rPr lang="en-US" dirty="0" err="1"/>
              <a:t>wand’ring</a:t>
            </a:r>
            <a:r>
              <a:rPr lang="en-US" dirty="0"/>
              <a:t> cease, </a:t>
            </a:r>
          </a:p>
          <a:p>
            <a:r>
              <a:rPr lang="en-US" dirty="0"/>
              <a:t>Hie thee to thy quiet home! </a:t>
            </a:r>
          </a:p>
          <a:p>
            <a:r>
              <a:rPr lang="en-US" dirty="0" err="1"/>
              <a:t>Trav‘ler</a:t>
            </a:r>
            <a:r>
              <a:rPr lang="en-US" dirty="0"/>
              <a:t>, lo, the Prince of Peace, </a:t>
            </a:r>
          </a:p>
          <a:p>
            <a:r>
              <a:rPr lang="en-US" dirty="0"/>
              <a:t>Lo, the Son of God is come!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2000">
        <p:fade/>
      </p:transition>
    </mc:Choice>
    <mc:Fallback xmlns="">
      <p:transition spd="med" advClick="0" advTm="3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Watchman Tell Us of the Night 4x3 - Organ</Template>
  <TotalTime>4549</TotalTime>
  <Words>213</Words>
  <Application>Microsoft Office PowerPoint</Application>
  <PresentationFormat>On-screen Show (4:3)</PresentationFormat>
  <Paragraphs>34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Watchman, Tell Us of the Night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Watchman, Tell Us of the Night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232</cp:revision>
  <dcterms:created xsi:type="dcterms:W3CDTF">2025-12-17T00:34:02Z</dcterms:created>
  <dcterms:modified xsi:type="dcterms:W3CDTF">2026-09-10T01:32:56Z</dcterms:modified>
  <cp:category>music, hymn</cp:category>
</cp:coreProperties>
</file>