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9D8B6D-CCC8-4AC2-91A7-87114E6215A4}" v="10" dt="2026-09-10T01:28:29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10T01:30:38.804" v="12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10T01:30:38.804" v="12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10T01:30:38.804" v="12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10T01:26:15.930" v="0" actId="478"/>
          <ac:picMkLst>
            <pc:docMk/>
            <pc:sldMk cId="3717862308" sldId="256"/>
            <ac:picMk id="5" creationId="{0CAD4667-03EF-B4E9-1954-990F0B27D672}"/>
          </ac:picMkLst>
        </pc:picChg>
        <pc:picChg chg="add mod">
          <ac:chgData name="RONNIE NELSON" userId="e9869384eb4b37d4" providerId="LiveId" clId="{4BB06154-6202-49C3-AE11-FE9A36534DCE}" dt="2026-09-10T01:26:36.749" v="2" actId="1076"/>
          <ac:picMkLst>
            <pc:docMk/>
            <pc:sldMk cId="3717862308" sldId="256"/>
            <ac:picMk id="6" creationId="{49269A04-CCD2-CCAE-B7E2-21A974DCED42}"/>
          </ac:picMkLst>
        </pc:picChg>
      </pc:sldChg>
      <pc:sldChg chg="modTransition">
        <pc:chgData name="RONNIE NELSON" userId="e9869384eb4b37d4" providerId="LiveId" clId="{4BB06154-6202-49C3-AE11-FE9A36534DCE}" dt="2026-09-10T01:27:17.521" v="5"/>
        <pc:sldMkLst>
          <pc:docMk/>
          <pc:sldMk cId="1023915166" sldId="257"/>
        </pc:sldMkLst>
      </pc:sldChg>
      <pc:sldChg chg="modTransition">
        <pc:chgData name="RONNIE NELSON" userId="e9869384eb4b37d4" providerId="LiveId" clId="{4BB06154-6202-49C3-AE11-FE9A36534DCE}" dt="2026-09-10T01:27:22.312" v="8"/>
        <pc:sldMkLst>
          <pc:docMk/>
          <pc:sldMk cId="3973114123" sldId="258"/>
        </pc:sldMkLst>
      </pc:sldChg>
      <pc:sldChg chg="modTransition">
        <pc:chgData name="RONNIE NELSON" userId="e9869384eb4b37d4" providerId="LiveId" clId="{4BB06154-6202-49C3-AE11-FE9A36534DCE}" dt="2026-09-10T01:27:17.521" v="5"/>
        <pc:sldMkLst>
          <pc:docMk/>
          <pc:sldMk cId="2838892107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8CE47B-7C4B-9444-A81A-912C83F8432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Watchman, Tell Us of the Night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John Bowring, 1825</a:t>
            </a:r>
          </a:p>
          <a:p>
            <a:r>
              <a:rPr lang="en-US" dirty="0"/>
              <a:t>Music: Lowell Mason</a:t>
            </a:r>
            <a:r>
              <a:rPr lang="en-US"/>
              <a:t>, 1830  </a:t>
            </a:r>
            <a:endParaRPr lang="en-US" dirty="0"/>
          </a:p>
        </p:txBody>
      </p:sp>
      <p:pic>
        <p:nvPicPr>
          <p:cNvPr id="6" name="Watchman, Tell Us of the Night - Organ">
            <a:hlinkClick r:id="" action="ppaction://media"/>
            <a:extLst>
              <a:ext uri="{FF2B5EF4-FFF2-40B4-BE49-F238E27FC236}">
                <a16:creationId xmlns:a16="http://schemas.microsoft.com/office/drawing/2014/main" id="{49269A04-CCD2-CCAE-B7E2-21A974DCE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584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What its signs of promise are: </a:t>
            </a:r>
          </a:p>
          <a:p>
            <a:r>
              <a:rPr lang="en-US" dirty="0" err="1"/>
              <a:t>Trav'ler</a:t>
            </a:r>
            <a:r>
              <a:rPr lang="en-US" dirty="0"/>
              <a:t>, o'er yon mountain's height, </a:t>
            </a:r>
          </a:p>
          <a:p>
            <a:r>
              <a:rPr lang="en-US" dirty="0"/>
              <a:t>See that glory beaming star! </a:t>
            </a:r>
          </a:p>
          <a:p>
            <a:r>
              <a:rPr lang="en-US" dirty="0"/>
              <a:t>Watchman does its beauteous ray </a:t>
            </a:r>
          </a:p>
          <a:p>
            <a:r>
              <a:rPr lang="en-US" dirty="0"/>
              <a:t>Aught of hope or joy foretell? </a:t>
            </a:r>
          </a:p>
          <a:p>
            <a:r>
              <a:rPr lang="en-US" dirty="0" err="1"/>
              <a:t>Trav‘ler</a:t>
            </a:r>
            <a:r>
              <a:rPr lang="en-US" dirty="0"/>
              <a:t>, yes; it brings the day, </a:t>
            </a:r>
          </a:p>
          <a:p>
            <a:r>
              <a:rPr lang="en-US" dirty="0"/>
              <a:t>Promised day of Israel.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Higher yet that star ascends: </a:t>
            </a:r>
          </a:p>
          <a:p>
            <a:r>
              <a:rPr lang="en-US" dirty="0" err="1"/>
              <a:t>Trav'ler</a:t>
            </a:r>
            <a:r>
              <a:rPr lang="en-US" dirty="0"/>
              <a:t>, blessedness and light, </a:t>
            </a:r>
          </a:p>
          <a:p>
            <a:r>
              <a:rPr lang="en-US" dirty="0"/>
              <a:t>Peace and truth, its course portends. </a:t>
            </a:r>
          </a:p>
          <a:p>
            <a:r>
              <a:rPr lang="en-US" dirty="0"/>
              <a:t>Watchman will its beams alone </a:t>
            </a:r>
          </a:p>
          <a:p>
            <a:r>
              <a:rPr lang="en-US" dirty="0"/>
              <a:t>Gild the spot that gave them birth? </a:t>
            </a:r>
          </a:p>
          <a:p>
            <a:r>
              <a:rPr lang="en-US" dirty="0" err="1"/>
              <a:t>Trav‘ler</a:t>
            </a:r>
            <a:r>
              <a:rPr lang="en-US" dirty="0"/>
              <a:t>, ages are its own, </a:t>
            </a:r>
          </a:p>
          <a:p>
            <a:r>
              <a:rPr lang="en-US" dirty="0"/>
              <a:t>See, it bursts o’er all the earth!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000">
        <p:fade/>
      </p:transition>
    </mc:Choice>
    <mc:Fallback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Watchman, tell us of the night, </a:t>
            </a:r>
          </a:p>
          <a:p>
            <a:r>
              <a:rPr lang="en-US" dirty="0"/>
              <a:t>For the morning seems to dawn: </a:t>
            </a:r>
          </a:p>
          <a:p>
            <a:r>
              <a:rPr lang="en-US" dirty="0" err="1"/>
              <a:t>Trav'ler</a:t>
            </a:r>
            <a:r>
              <a:rPr lang="en-US" dirty="0"/>
              <a:t>, darkness takes its flight, </a:t>
            </a:r>
          </a:p>
          <a:p>
            <a:r>
              <a:rPr lang="en-US" dirty="0"/>
              <a:t>Doubt and terror are withdrawn. </a:t>
            </a:r>
          </a:p>
          <a:p>
            <a:r>
              <a:rPr lang="en-US" dirty="0"/>
              <a:t>Watchman, let thy </a:t>
            </a:r>
            <a:r>
              <a:rPr lang="en-US" dirty="0" err="1"/>
              <a:t>wand’ring</a:t>
            </a:r>
            <a:r>
              <a:rPr lang="en-US" dirty="0"/>
              <a:t> cease, </a:t>
            </a:r>
          </a:p>
          <a:p>
            <a:r>
              <a:rPr lang="en-US" dirty="0"/>
              <a:t>Hie thee to thy quiet home! </a:t>
            </a:r>
          </a:p>
          <a:p>
            <a:r>
              <a:rPr lang="en-US" dirty="0" err="1"/>
              <a:t>Trav‘ler</a:t>
            </a:r>
            <a:r>
              <a:rPr lang="en-US" dirty="0"/>
              <a:t>, lo, the Prince of Peace, </a:t>
            </a:r>
          </a:p>
          <a:p>
            <a:r>
              <a:rPr lang="en-US" dirty="0"/>
              <a:t>Lo, the Son of God is come!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8000">
        <p:fade/>
      </p:transition>
    </mc:Choice>
    <mc:Fallback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4568</TotalTime>
  <Words>213</Words>
  <Application>Microsoft Office PowerPoint</Application>
  <PresentationFormat>Widescreen</PresentationFormat>
  <Paragraphs>34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Watchman, Tell Us of the Night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Watchman, Tell Us of the Night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232</cp:revision>
  <dcterms:created xsi:type="dcterms:W3CDTF">2025-12-17T00:34:02Z</dcterms:created>
  <dcterms:modified xsi:type="dcterms:W3CDTF">2026-09-10T01:30:47Z</dcterms:modified>
  <cp:category>music, hymn</cp:category>
</cp:coreProperties>
</file>