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33964E-D559-49A2-92A4-816F8B0F4474}" v="2" dt="2026-09-09T02:16:52.9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9T02:17:23.782" v="12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9T02:17:23.782" v="12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9T02:16:52.992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9T02:17:23.782" v="12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3717862308" sldId="256"/>
            <ac:spMk id="4" creationId="{FBA77590-9576-26E3-6457-7D957ABFD6E6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3717862308" sldId="256"/>
            <ac:spMk id="5" creationId="{13BE48A2-DED5-0C24-C609-2323C91E749C}"/>
          </ac:spMkLst>
        </pc:spChg>
        <pc:picChg chg="mod">
          <ac:chgData name="RONNIE NELSON" userId="e9869384eb4b37d4" providerId="LiveId" clId="{4BB06154-6202-49C3-AE11-FE9A36534DCE}" dt="2026-09-09T02:16:37.529" v="0"/>
          <ac:picMkLst>
            <pc:docMk/>
            <pc:sldMk cId="3717862308" sldId="256"/>
            <ac:picMk id="6" creationId="{9B361EF9-973C-BE1C-AF5C-2B7285849208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9T02:16:53.084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9T02:16:52.992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9T02:16:53.084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1023915166" sldId="257"/>
            <ac:spMk id="4" creationId="{548D6D0F-9D9D-0028-E387-ACB7EFD81881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1023915166" sldId="257"/>
            <ac:spMk id="5" creationId="{59F7557B-1917-B26E-E4C8-BDE51961DD5A}"/>
          </ac:spMkLst>
        </pc:spChg>
      </pc:sldChg>
      <pc:sldChg chg="addSp delSp modSp mod chgLayout modNotes">
        <pc:chgData name="RONNIE NELSON" userId="e9869384eb4b37d4" providerId="LiveId" clId="{4BB06154-6202-49C3-AE11-FE9A36534DCE}" dt="2026-09-09T02:16:53.099" v="9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9T02:16:52.992" v="6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9T02:16:53.099" v="9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3973114123" sldId="258"/>
            <ac:spMk id="4" creationId="{5B3B7754-C462-37FE-DCEE-474259D52C03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3973114123" sldId="258"/>
            <ac:spMk id="5" creationId="{3F70A78A-55A7-6400-F62F-FB589FAEC376}"/>
          </ac:spMkLst>
        </pc:spChg>
      </pc:sldChg>
      <pc:sldChg chg="addSp delSp modSp mod chgLayout">
        <pc:chgData name="RONNIE NELSON" userId="e9869384eb4b37d4" providerId="LiveId" clId="{4BB06154-6202-49C3-AE11-FE9A36534DCE}" dt="2026-09-09T02:16:53.096" v="8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09T02:16:52.992" v="6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09T02:16:53.096" v="8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2838892107" sldId="262"/>
            <ac:spMk id="4" creationId="{23A79385-6A1A-8A11-9E8E-5D7622F7907A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2838892107" sldId="262"/>
            <ac:spMk id="5" creationId="{596107E2-1DD1-06D3-3390-A98F37B3C183}"/>
          </ac:spMkLst>
        </pc:spChg>
      </pc:sldChg>
      <pc:sldChg chg="addSp delSp modSp mod chgLayout modNotes">
        <pc:chgData name="RONNIE NELSON" userId="e9869384eb4b37d4" providerId="LiveId" clId="{4BB06154-6202-49C3-AE11-FE9A36534DCE}" dt="2026-09-09T02:16:53.101" v="10" actId="27636"/>
        <pc:sldMkLst>
          <pc:docMk/>
          <pc:sldMk cId="258043750" sldId="263"/>
        </pc:sldMkLst>
        <pc:spChg chg="mod ord">
          <ac:chgData name="RONNIE NELSON" userId="e9869384eb4b37d4" providerId="LiveId" clId="{4BB06154-6202-49C3-AE11-FE9A36534DCE}" dt="2026-09-09T02:16:52.992" v="6"/>
          <ac:spMkLst>
            <pc:docMk/>
            <pc:sldMk cId="258043750" sldId="263"/>
            <ac:spMk id="2" creationId="{F215F099-C33A-9A8B-D6F2-FB9AF124C7C7}"/>
          </ac:spMkLst>
        </pc:spChg>
        <pc:spChg chg="mod ord">
          <ac:chgData name="RONNIE NELSON" userId="e9869384eb4b37d4" providerId="LiveId" clId="{4BB06154-6202-49C3-AE11-FE9A36534DCE}" dt="2026-09-09T02:16:53.101" v="10" actId="27636"/>
          <ac:spMkLst>
            <pc:docMk/>
            <pc:sldMk cId="258043750" sldId="263"/>
            <ac:spMk id="3" creationId="{A5FFFC0E-2F6B-04E2-3617-850E6F93220F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258043750" sldId="263"/>
            <ac:spMk id="4" creationId="{39D361EB-143B-7418-765F-CAD1CC9ED336}"/>
          </ac:spMkLst>
        </pc:spChg>
        <pc:spChg chg="add del mod">
          <ac:chgData name="RONNIE NELSON" userId="e9869384eb4b37d4" providerId="LiveId" clId="{4BB06154-6202-49C3-AE11-FE9A36534DCE}" dt="2026-09-09T02:16:42.518" v="1" actId="6264"/>
          <ac:spMkLst>
            <pc:docMk/>
            <pc:sldMk cId="258043750" sldId="263"/>
            <ac:spMk id="5" creationId="{7A937219-63AA-F30F-47E4-2C550F088F8F}"/>
          </ac:spMkLst>
        </pc:spChg>
      </pc:sldChg>
      <pc:sldMasterChg chg="modSp modSldLayout">
        <pc:chgData name="RONNIE NELSON" userId="e9869384eb4b37d4" providerId="LiveId" clId="{4BB06154-6202-49C3-AE11-FE9A36534DCE}" dt="2026-09-09T02:16:37.529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9T02:16:37.529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9T02:16:37.529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9T02:16:37.529" v="0"/>
          <ac:picMkLst>
            <pc:docMk/>
            <pc:sldMasterMk cId="1050875626" sldId="2147483732"/>
            <ac:picMk id="6" creationId="{A1FD559B-8033-50B2-3DA3-7E6631A1AD63}"/>
          </ac:picMkLst>
        </pc:pic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9T02:16:37.529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9T02:16:37.529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9T02:16:37.529" v="0"/>
        <pc:sldMasterMkLst>
          <pc:docMk/>
          <pc:sldMasterMk cId="919083727" sldId="2147483744"/>
        </pc:sldMasterMkLst>
        <pc:picChg chg="add">
          <ac:chgData name="RONNIE NELSON" userId="e9869384eb4b37d4" providerId="LiveId" clId="{4BB06154-6202-49C3-AE11-FE9A36534DCE}" dt="2026-09-09T02:16:37.529" v="0"/>
          <ac:picMkLst>
            <pc:docMk/>
            <pc:sldMasterMk cId="919083727" sldId="2147483744"/>
            <ac:picMk id="7" creationId="{DED7C2C6-702A-E194-A9F8-039D0CEE6CB6}"/>
          </ac:picMkLst>
        </pc:picChg>
      </pc:sldMasterChg>
      <pc:sldMasterChg chg="addSp delSp mod">
        <pc:chgData name="RONNIE NELSON" userId="e9869384eb4b37d4" providerId="LiveId" clId="{4BB06154-6202-49C3-AE11-FE9A36534DCE}" dt="2026-09-09T02:16:59.532" v="11" actId="478"/>
        <pc:sldMasterMkLst>
          <pc:docMk/>
          <pc:sldMasterMk cId="316606774" sldId="2147483756"/>
        </pc:sldMasterMkLst>
        <pc:picChg chg="add del">
          <ac:chgData name="RONNIE NELSON" userId="e9869384eb4b37d4" providerId="LiveId" clId="{4BB06154-6202-49C3-AE11-FE9A36534DCE}" dt="2026-09-09T02:16:59.532" v="11" actId="478"/>
          <ac:picMkLst>
            <pc:docMk/>
            <pc:sldMasterMk cId="316606774" sldId="2147483756"/>
            <ac:picMk id="4" creationId="{60333628-FD3B-4AA5-3DA8-8C274DB3956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0BA2C-8BF6-B844-D30A-ACEA48CD0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5D59F-82BF-3E68-E480-251FE96D6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DFAE6F-9DB6-AAC8-97A6-21A385863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394D60-D7FF-7E63-B695-A5ABBD77F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50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7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88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01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6535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6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6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243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38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169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853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FD559B-8033-50B2-3DA3-7E6631A1AD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1351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06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Vale of Beulah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Elisha A. Hoffman (1839–1929)</a:t>
            </a:r>
          </a:p>
          <a:p>
            <a:r>
              <a:rPr lang="en-US" dirty="0"/>
              <a:t>Music: Joseph Garrison (1837 – </a:t>
            </a:r>
            <a:r>
              <a:rPr lang="en-US"/>
              <a:t>1931)  </a:t>
            </a:r>
            <a:endParaRPr lang="en-US" dirty="0"/>
          </a:p>
        </p:txBody>
      </p:sp>
      <p:pic>
        <p:nvPicPr>
          <p:cNvPr id="6" name="Vale of Beulah">
            <a:hlinkClick r:id="" action="ppaction://media"/>
            <a:extLst>
              <a:ext uri="{FF2B5EF4-FFF2-40B4-BE49-F238E27FC236}">
                <a16:creationId xmlns:a16="http://schemas.microsoft.com/office/drawing/2014/main" id="{9B361EF9-973C-BE1C-AF5C-2B72858492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3758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500">
        <p:fade/>
      </p:transition>
    </mc:Choice>
    <mc:Fallback xmlns="">
      <p:transition spd="med" advClick="0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am passing down the valley that they say is so lone, </a:t>
            </a:r>
          </a:p>
          <a:p>
            <a:r>
              <a:rPr lang="en-US" dirty="0"/>
              <a:t>Tis to me the vale of Beulah, tis a beautiful way, </a:t>
            </a:r>
          </a:p>
          <a:p>
            <a:r>
              <a:rPr lang="en-US" dirty="0"/>
              <a:t>But I find that all the pathway is with </a:t>
            </a:r>
            <a:r>
              <a:rPr lang="en-US" dirty="0" err="1"/>
              <a:t>flow'rs</a:t>
            </a:r>
            <a:r>
              <a:rPr lang="en-US" dirty="0"/>
              <a:t> overgrown:</a:t>
            </a:r>
          </a:p>
          <a:p>
            <a:r>
              <a:rPr lang="en-US" dirty="0"/>
              <a:t> For the Savior walks beside me, my companion all day.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Vale of Beulah! Vale of Beulah! </a:t>
            </a:r>
          </a:p>
          <a:p>
            <a:r>
              <a:rPr lang="en-US" dirty="0"/>
              <a:t>Thou art precious to me; </a:t>
            </a:r>
          </a:p>
          <a:p>
            <a:r>
              <a:rPr lang="en-US" dirty="0"/>
              <a:t>For the lovely land of Canaan in the distance I see.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Not a shadow, not a shadow, ever darkens the way, </a:t>
            </a:r>
          </a:p>
          <a:p>
            <a:r>
              <a:rPr lang="en-US" dirty="0"/>
              <a:t>And the music, sweetly chanted by the heaven bound throng, </a:t>
            </a:r>
          </a:p>
          <a:p>
            <a:r>
              <a:rPr lang="en-US" dirty="0"/>
              <a:t>For a radiance of rare glory shines upon it all day, </a:t>
            </a:r>
          </a:p>
          <a:p>
            <a:r>
              <a:rPr lang="en-US" dirty="0"/>
              <a:t>Floats in echoes down the valley, and it cheers me along.</a:t>
            </a:r>
          </a:p>
          <a:p>
            <a:endParaRPr lang="en-US" dirty="0"/>
          </a:p>
          <a:p>
            <a:r>
              <a:rPr lang="en-US" dirty="0"/>
              <a:t>Vale of Beulah! Vale of Beulah! </a:t>
            </a:r>
          </a:p>
          <a:p>
            <a:r>
              <a:rPr lang="en-US" dirty="0"/>
              <a:t>Thou art precious to me; </a:t>
            </a:r>
          </a:p>
          <a:p>
            <a:r>
              <a:rPr lang="en-US" dirty="0"/>
              <a:t>For the lovely land of Canaan in the distance I see.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500">
        <p:fade/>
      </p:transition>
    </mc:Choice>
    <mc:Fallback xmlns="">
      <p:transition spd="med" advTm="5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Day by day I feel the presence of the dear Savior near,</a:t>
            </a:r>
          </a:p>
          <a:p>
            <a:r>
              <a:rPr lang="en-US" dirty="0"/>
              <a:t> And each moment fills with gladness as His kind voice I hear; </a:t>
            </a:r>
          </a:p>
          <a:p>
            <a:r>
              <a:rPr lang="en-US" dirty="0"/>
              <a:t>For He comforts and He helps me by the words that He says, </a:t>
            </a:r>
          </a:p>
          <a:p>
            <a:r>
              <a:rPr lang="en-US" dirty="0"/>
              <a:t>And He kindles love within me, and He strengthens my faith.</a:t>
            </a:r>
          </a:p>
          <a:p>
            <a:endParaRPr lang="en-US" dirty="0"/>
          </a:p>
          <a:p>
            <a:r>
              <a:rPr lang="en-US" dirty="0"/>
              <a:t>Vale of Beulah! Vale of Beulah! </a:t>
            </a:r>
          </a:p>
          <a:p>
            <a:r>
              <a:rPr lang="en-US" dirty="0"/>
              <a:t>Thou art precious to me; </a:t>
            </a:r>
          </a:p>
          <a:p>
            <a:r>
              <a:rPr lang="en-US" dirty="0"/>
              <a:t>For the lovely land of Canaan in the distance I see.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0500">
        <p:fade/>
      </p:transition>
    </mc:Choice>
    <mc:Fallback xmlns="">
      <p:transition spd="med" advClick="0" advTm="50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24562-7B8C-C4F5-A690-430F6E4AE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5F099-C33A-9A8B-D6F2-FB9AF124C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FFC0E-2F6B-04E2-3617-850E6F932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So, I journey with rejoicing </a:t>
            </a:r>
            <a:r>
              <a:rPr lang="en-US" dirty="0" err="1"/>
              <a:t>t'ward</a:t>
            </a:r>
            <a:r>
              <a:rPr lang="en-US" dirty="0"/>
              <a:t> the City of Light, </a:t>
            </a:r>
          </a:p>
          <a:p>
            <a:r>
              <a:rPr lang="en-US" dirty="0"/>
              <a:t>While each day my joy is deeper, and the path grows more bright, </a:t>
            </a:r>
          </a:p>
          <a:p>
            <a:r>
              <a:rPr lang="en-US" dirty="0"/>
              <a:t>And I near the open portals of the kingdom above, </a:t>
            </a:r>
          </a:p>
          <a:p>
            <a:r>
              <a:rPr lang="en-US" dirty="0"/>
              <a:t>For this highway leads to Canaan, to the kingdom of love.</a:t>
            </a:r>
          </a:p>
          <a:p>
            <a:endParaRPr lang="en-US" dirty="0"/>
          </a:p>
          <a:p>
            <a:r>
              <a:rPr lang="en-US" dirty="0"/>
              <a:t>Vale of Beulah! Vale of Beulah! </a:t>
            </a:r>
          </a:p>
          <a:p>
            <a:r>
              <a:rPr lang="en-US" dirty="0"/>
              <a:t>Thou art precious to me; </a:t>
            </a:r>
          </a:p>
          <a:p>
            <a:r>
              <a:rPr lang="en-US" dirty="0"/>
              <a:t>For the lovely land of Canaan in the distance I see.  </a:t>
            </a:r>
          </a:p>
        </p:txBody>
      </p:sp>
    </p:spTree>
    <p:extLst>
      <p:ext uri="{BB962C8B-B14F-4D97-AF65-F5344CB8AC3E}">
        <p14:creationId xmlns:p14="http://schemas.microsoft.com/office/powerpoint/2010/main" val="25804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4000">
        <p:fade/>
      </p:transition>
    </mc:Choice>
    <mc:Fallback xmlns="">
      <p:transition spd="med" advClick="0" advTm="54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Vale of Beulah 4x3 - Organ</Template>
  <TotalTime>4506</TotalTime>
  <Words>352</Words>
  <Application>Microsoft Office PowerPoint</Application>
  <PresentationFormat>On-screen Show (4:3)</PresentationFormat>
  <Paragraphs>44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Vale of Beulah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Vale of Beulah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230</cp:revision>
  <dcterms:created xsi:type="dcterms:W3CDTF">2025-12-17T00:34:02Z</dcterms:created>
  <dcterms:modified xsi:type="dcterms:W3CDTF">2026-09-09T02:17:32Z</dcterms:modified>
  <cp:category>music, hymn</cp:category>
</cp:coreProperties>
</file>