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EBDF96-0CB0-450D-9C20-42076A52DEAD}" v="28" dt="2026-09-09T01:59:23.9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addSld modSld modMainMaster">
      <pc:chgData name="RONNIE NELSON" userId="e9869384eb4b37d4" providerId="LiveId" clId="{4BB06154-6202-49C3-AE11-FE9A36534DCE}" dt="2026-09-09T02:16:14.470" v="93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09T02:16:14.470" v="93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09T01:46:44.347" v="19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9-09T02:16:14.470" v="93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9-09T01:47:14.775" v="22" actId="478"/>
          <ac:picMkLst>
            <pc:docMk/>
            <pc:sldMk cId="3717862308" sldId="256"/>
            <ac:picMk id="4" creationId="{DD67E72D-57E9-2511-7699-4EFC411006D9}"/>
          </ac:picMkLst>
        </pc:picChg>
        <pc:picChg chg="add del mod">
          <ac:chgData name="RONNIE NELSON" userId="e9869384eb4b37d4" providerId="LiveId" clId="{4BB06154-6202-49C3-AE11-FE9A36534DCE}" dt="2026-09-09T01:59:00.037" v="83" actId="478"/>
          <ac:picMkLst>
            <pc:docMk/>
            <pc:sldMk cId="3717862308" sldId="256"/>
            <ac:picMk id="5" creationId="{C46A0FEF-1657-C4AF-97EC-B447DF2CC70D}"/>
          </ac:picMkLst>
        </pc:picChg>
        <pc:picChg chg="add mod">
          <ac:chgData name="RONNIE NELSON" userId="e9869384eb4b37d4" providerId="LiveId" clId="{4BB06154-6202-49C3-AE11-FE9A36534DCE}" dt="2026-09-09T01:59:20.580" v="85" actId="1076"/>
          <ac:picMkLst>
            <pc:docMk/>
            <pc:sldMk cId="3717862308" sldId="256"/>
            <ac:picMk id="6" creationId="{9B361EF9-973C-BE1C-AF5C-2B7285849208}"/>
          </ac:picMkLst>
        </pc:picChg>
      </pc:sldChg>
      <pc:sldChg chg="modSp mod modTransition">
        <pc:chgData name="RONNIE NELSON" userId="e9869384eb4b37d4" providerId="LiveId" clId="{4BB06154-6202-49C3-AE11-FE9A36534DCE}" dt="2026-09-09T01:55:43.746" v="73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9-09T01:52:50.784" v="66" actId="404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9-09T01:55:43.746" v="73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9-09T01:52:37.389" v="64" actId="404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09-09T01:55:43.746" v="73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09-09T01:52:45.481" v="65" actId="404"/>
          <ac:spMkLst>
            <pc:docMk/>
            <pc:sldMk cId="2838892107" sldId="262"/>
            <ac:spMk id="3" creationId="{CD8AA68A-BBB3-69FE-A755-9BE558F0D97D}"/>
          </ac:spMkLst>
        </pc:spChg>
      </pc:sldChg>
      <pc:sldChg chg="modSp add mod modTransition">
        <pc:chgData name="RONNIE NELSON" userId="e9869384eb4b37d4" providerId="LiveId" clId="{4BB06154-6202-49C3-AE11-FE9A36534DCE}" dt="2026-09-09T02:03:20.097" v="91" actId="33524"/>
        <pc:sldMkLst>
          <pc:docMk/>
          <pc:sldMk cId="258043750" sldId="263"/>
        </pc:sldMkLst>
        <pc:spChg chg="mod">
          <ac:chgData name="RONNIE NELSON" userId="e9869384eb4b37d4" providerId="LiveId" clId="{4BB06154-6202-49C3-AE11-FE9A36534DCE}" dt="2026-09-09T02:03:09.913" v="90" actId="20577"/>
          <ac:spMkLst>
            <pc:docMk/>
            <pc:sldMk cId="258043750" sldId="263"/>
            <ac:spMk id="2" creationId="{F215F099-C33A-9A8B-D6F2-FB9AF124C7C7}"/>
          </ac:spMkLst>
        </pc:spChg>
        <pc:spChg chg="mod">
          <ac:chgData name="RONNIE NELSON" userId="e9869384eb4b37d4" providerId="LiveId" clId="{4BB06154-6202-49C3-AE11-FE9A36534DCE}" dt="2026-09-09T02:03:20.097" v="91" actId="33524"/>
          <ac:spMkLst>
            <pc:docMk/>
            <pc:sldMk cId="258043750" sldId="263"/>
            <ac:spMk id="3" creationId="{A5FFFC0E-2F6B-04E2-3617-850E6F93220F}"/>
          </ac:spMkLst>
        </pc:spChg>
      </pc:sldChg>
      <pc:sldMasterChg chg="addSp delSp modSp mod">
        <pc:chgData name="RONNIE NELSON" userId="e9869384eb4b37d4" providerId="LiveId" clId="{4BB06154-6202-49C3-AE11-FE9A36534DCE}" dt="2026-09-09T01:54:43.319" v="71" actId="167"/>
        <pc:sldMasterMkLst>
          <pc:docMk/>
          <pc:sldMasterMk cId="1050875626" sldId="2147483732"/>
        </pc:sldMasterMkLst>
        <pc:picChg chg="del">
          <ac:chgData name="RONNIE NELSON" userId="e9869384eb4b37d4" providerId="LiveId" clId="{4BB06154-6202-49C3-AE11-FE9A36534DCE}" dt="2026-09-09T01:54:11.999" v="67" actId="478"/>
          <ac:picMkLst>
            <pc:docMk/>
            <pc:sldMasterMk cId="1050875626" sldId="2147483732"/>
            <ac:picMk id="5" creationId="{89CCAFAF-782E-540E-11F5-F9DE8B773F83}"/>
          </ac:picMkLst>
        </pc:picChg>
        <pc:picChg chg="add mod ord">
          <ac:chgData name="RONNIE NELSON" userId="e9869384eb4b37d4" providerId="LiveId" clId="{4BB06154-6202-49C3-AE11-FE9A36534DCE}" dt="2026-09-09T01:54:43.319" v="71" actId="167"/>
          <ac:picMkLst>
            <pc:docMk/>
            <pc:sldMasterMk cId="1050875626" sldId="2147483732"/>
            <ac:picMk id="6" creationId="{A1FD559B-8033-50B2-3DA3-7E6631A1AD63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0BA2C-8BF6-B844-D30A-ACEA48CD0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A5D59F-82BF-3E68-E480-251FE96D65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DFAE6F-9DB6-AAC8-97A6-21A385863D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394D60-D7FF-7E63-B695-A5ABBD77F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50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FD559B-8033-50B2-3DA3-7E6631A1AD6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Vale of Beulah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Elisha A. Hoffman (1839–1929)</a:t>
            </a:r>
          </a:p>
          <a:p>
            <a:r>
              <a:rPr lang="en-US" dirty="0"/>
              <a:t>Music: Joseph Garrison (1837 </a:t>
            </a:r>
            <a:r>
              <a:rPr lang="en-US"/>
              <a:t>– 1931) </a:t>
            </a:r>
            <a:endParaRPr lang="en-US" dirty="0"/>
          </a:p>
        </p:txBody>
      </p:sp>
      <p:pic>
        <p:nvPicPr>
          <p:cNvPr id="6" name="Vale of Beulah">
            <a:hlinkClick r:id="" action="ppaction://media"/>
            <a:extLst>
              <a:ext uri="{FF2B5EF4-FFF2-40B4-BE49-F238E27FC236}">
                <a16:creationId xmlns:a16="http://schemas.microsoft.com/office/drawing/2014/main" id="{9B361EF9-973C-BE1C-AF5C-2B72858492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63757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500">
        <p:fade/>
      </p:transition>
    </mc:Choice>
    <mc:Fallback xmlns="">
      <p:transition spd="med" advClick="0" advTm="7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sz="2800" dirty="0"/>
              <a:t>I am passing down the valley that they say is so lone, </a:t>
            </a:r>
          </a:p>
          <a:p>
            <a:r>
              <a:rPr lang="en-US" sz="2800" dirty="0"/>
              <a:t>Tis to me the vale of Beulah, tis a beautiful way, </a:t>
            </a:r>
          </a:p>
          <a:p>
            <a:r>
              <a:rPr lang="en-US" sz="2800" dirty="0"/>
              <a:t>But I find that all the pathway is with </a:t>
            </a:r>
            <a:r>
              <a:rPr lang="en-US" sz="2800" dirty="0" err="1"/>
              <a:t>flow'rs</a:t>
            </a:r>
            <a:r>
              <a:rPr lang="en-US" sz="2800" dirty="0"/>
              <a:t> overgrown:</a:t>
            </a:r>
          </a:p>
          <a:p>
            <a:r>
              <a:rPr lang="en-US" sz="2800" dirty="0"/>
              <a:t> For the Savior walks beside me, my companion all day.</a:t>
            </a:r>
          </a:p>
          <a:p>
            <a:r>
              <a:rPr lang="en-US" sz="2800" dirty="0"/>
              <a:t> </a:t>
            </a:r>
          </a:p>
          <a:p>
            <a:r>
              <a:rPr lang="en-US" sz="2800" i="1" dirty="0"/>
              <a:t>Vale of Beulah! Vale of Beulah! </a:t>
            </a:r>
          </a:p>
          <a:p>
            <a:r>
              <a:rPr lang="en-US" sz="2800" i="1" dirty="0"/>
              <a:t>Thou art precious to me; </a:t>
            </a:r>
          </a:p>
          <a:p>
            <a:r>
              <a:rPr lang="en-US" sz="2800" i="1" dirty="0"/>
              <a:t>For the lovely land of Canaan in the distance I see.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500">
        <p:fade/>
      </p:transition>
    </mc:Choice>
    <mc:Fallback xmlns="">
      <p:transition spd="med" advClick="0" advTm="50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346" y="1367482"/>
            <a:ext cx="11459308" cy="5214560"/>
          </a:xfrm>
        </p:spPr>
        <p:txBody>
          <a:bodyPr anchor="ctr">
            <a:normAutofit/>
          </a:bodyPr>
          <a:lstStyle/>
          <a:p>
            <a:r>
              <a:rPr lang="en-US" sz="2800" dirty="0"/>
              <a:t>Not a shadow, not a shadow, ever darkens the way, </a:t>
            </a:r>
          </a:p>
          <a:p>
            <a:r>
              <a:rPr lang="en-US" sz="2800" dirty="0"/>
              <a:t>And the music, sweetly chanted by the heaven bound throng, </a:t>
            </a:r>
          </a:p>
          <a:p>
            <a:r>
              <a:rPr lang="en-US" sz="2800" dirty="0"/>
              <a:t>For a radiance of rare glory shines upon it all day, </a:t>
            </a:r>
          </a:p>
          <a:p>
            <a:r>
              <a:rPr lang="en-US" sz="2800" dirty="0"/>
              <a:t>Floats in echoes down the valley, and it cheers me along.</a:t>
            </a:r>
          </a:p>
          <a:p>
            <a:endParaRPr lang="en-US" sz="2800" dirty="0"/>
          </a:p>
          <a:p>
            <a:r>
              <a:rPr lang="en-US" sz="2800" i="1" dirty="0"/>
              <a:t>Vale of Beulah! Vale of Beulah! </a:t>
            </a:r>
          </a:p>
          <a:p>
            <a:r>
              <a:rPr lang="en-US" sz="2800" i="1" dirty="0"/>
              <a:t>Thou art precious to me; </a:t>
            </a:r>
          </a:p>
          <a:p>
            <a:r>
              <a:rPr lang="en-US" sz="2800" i="1" dirty="0"/>
              <a:t>For the lovely land of Canaan in the distance I see. </a:t>
            </a:r>
            <a:r>
              <a:rPr lang="en-US" sz="2800" dirty="0"/>
              <a:t> 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500">
        <p:fade/>
      </p:transition>
    </mc:Choice>
    <mc:Fallback xmlns="">
      <p:transition spd="med" advTm="50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969" y="1367482"/>
            <a:ext cx="11512062" cy="5214560"/>
          </a:xfrm>
        </p:spPr>
        <p:txBody>
          <a:bodyPr anchor="ctr">
            <a:normAutofit/>
          </a:bodyPr>
          <a:lstStyle/>
          <a:p>
            <a:r>
              <a:rPr lang="en-US" sz="2800" dirty="0"/>
              <a:t>Day by day I feel the presence of the dear Savior near,</a:t>
            </a:r>
          </a:p>
          <a:p>
            <a:r>
              <a:rPr lang="en-US" sz="2800" dirty="0"/>
              <a:t> And each moment fills with gladness as His kind voice I hear; </a:t>
            </a:r>
          </a:p>
          <a:p>
            <a:r>
              <a:rPr lang="en-US" sz="2800" dirty="0"/>
              <a:t>For He comforts and He helps me by the words that He says, </a:t>
            </a:r>
          </a:p>
          <a:p>
            <a:r>
              <a:rPr lang="en-US" sz="2800" dirty="0"/>
              <a:t>And He kindles love within me, and He strengthens my faith.</a:t>
            </a:r>
          </a:p>
          <a:p>
            <a:endParaRPr lang="en-US" sz="2800" dirty="0"/>
          </a:p>
          <a:p>
            <a:r>
              <a:rPr lang="en-US" sz="2800" i="1" dirty="0"/>
              <a:t>Vale of Beulah! Vale of Beulah! </a:t>
            </a:r>
          </a:p>
          <a:p>
            <a:r>
              <a:rPr lang="en-US" sz="2800" i="1" dirty="0"/>
              <a:t>Thou art precious to me; </a:t>
            </a:r>
          </a:p>
          <a:p>
            <a:r>
              <a:rPr lang="en-US" sz="2800" i="1" dirty="0"/>
              <a:t>For the lovely land of Canaan in the distance I see. </a:t>
            </a:r>
            <a:r>
              <a:rPr lang="en-US" sz="2800" dirty="0"/>
              <a:t> 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500">
        <p:fade/>
      </p:transition>
    </mc:Choice>
    <mc:Fallback xmlns="">
      <p:transition spd="med" advClick="0" advTm="50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24562-7B8C-C4F5-A690-430F6E4AE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5F099-C33A-9A8B-D6F2-FB9AF124C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FFC0E-2F6B-04E2-3617-850E6F932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969" y="1367482"/>
            <a:ext cx="11512062" cy="5214560"/>
          </a:xfrm>
        </p:spPr>
        <p:txBody>
          <a:bodyPr anchor="ctr">
            <a:normAutofit/>
          </a:bodyPr>
          <a:lstStyle/>
          <a:p>
            <a:r>
              <a:rPr lang="en-US" sz="2800" dirty="0"/>
              <a:t>So, I journey with rejoicing </a:t>
            </a:r>
            <a:r>
              <a:rPr lang="en-US" sz="2800" dirty="0" err="1"/>
              <a:t>t'ward</a:t>
            </a:r>
            <a:r>
              <a:rPr lang="en-US" sz="2800" dirty="0"/>
              <a:t> the City of Light, </a:t>
            </a:r>
          </a:p>
          <a:p>
            <a:r>
              <a:rPr lang="en-US" sz="2800" dirty="0"/>
              <a:t>While each day my joy is deeper, and the path grows more bright, </a:t>
            </a:r>
          </a:p>
          <a:p>
            <a:r>
              <a:rPr lang="en-US" sz="2800" dirty="0"/>
              <a:t>And I near the open portals of the kingdom above, </a:t>
            </a:r>
          </a:p>
          <a:p>
            <a:r>
              <a:rPr lang="en-US" sz="2800" dirty="0"/>
              <a:t>For this highway leads to Canaan, to the kingdom of love.</a:t>
            </a:r>
          </a:p>
          <a:p>
            <a:endParaRPr lang="en-US" sz="2800" dirty="0"/>
          </a:p>
          <a:p>
            <a:r>
              <a:rPr lang="en-US" sz="2800" i="1" dirty="0"/>
              <a:t>Vale of Beulah! Vale of Beulah! </a:t>
            </a:r>
          </a:p>
          <a:p>
            <a:r>
              <a:rPr lang="en-US" sz="2800" i="1" dirty="0"/>
              <a:t>Thou art precious to me; </a:t>
            </a:r>
          </a:p>
          <a:p>
            <a:r>
              <a:rPr lang="en-US" sz="2800" i="1" dirty="0"/>
              <a:t>For the lovely land of Canaan in the distance I see. </a:t>
            </a:r>
            <a:r>
              <a:rPr lang="en-US" sz="2800" dirty="0"/>
              <a:t> 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25804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4000">
        <p:fade/>
      </p:transition>
    </mc:Choice>
    <mc:Fallback xmlns="">
      <p:transition spd="med" advClick="0" advTm="54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4505</TotalTime>
  <Words>352</Words>
  <Application>Microsoft Office PowerPoint</Application>
  <PresentationFormat>Widescreen</PresentationFormat>
  <Paragraphs>44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Vale of Beulah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Vale of Beulah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229</cp:revision>
  <dcterms:created xsi:type="dcterms:W3CDTF">2025-12-17T00:34:02Z</dcterms:created>
  <dcterms:modified xsi:type="dcterms:W3CDTF">2026-09-09T02:16:19Z</dcterms:modified>
  <cp:category>music, hymn</cp:category>
</cp:coreProperties>
</file>