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832949-BB70-47E9-BBCE-5623BD237B12}" v="2" dt="2026-09-09T01:19:06.1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9T01:19:39.105" v="13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9T01:19:39.105" v="13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9T01:19:06.193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9T01:19:39.105" v="13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3717862308" sldId="256"/>
            <ac:spMk id="7" creationId="{AC59C472-4224-AD54-10BF-E12DA7D9F619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3717862308" sldId="256"/>
            <ac:spMk id="8" creationId="{78F53A6E-D137-D1E8-A4A0-E0220F607E34}"/>
          </ac:spMkLst>
        </pc:spChg>
        <pc:picChg chg="mod">
          <ac:chgData name="RONNIE NELSON" userId="e9869384eb4b37d4" providerId="LiveId" clId="{4BB06154-6202-49C3-AE11-FE9A36534DCE}" dt="2026-09-09T01:18:36.782" v="0"/>
          <ac:picMkLst>
            <pc:docMk/>
            <pc:sldMk cId="3717862308" sldId="256"/>
            <ac:picMk id="6" creationId="{E615CDDB-BA6B-CFA7-47FA-A732EDFF3ABF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9T01:19:06.297" v="6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9T01:19:06.193" v="5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9T01:19:06.297" v="6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1023915166" sldId="257"/>
            <ac:spMk id="4" creationId="{48DA1725-C39E-F860-9220-B89C160D25E0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1023915166" sldId="257"/>
            <ac:spMk id="5" creationId="{D7B8969A-14EB-583D-D556-57C79E5FADDA}"/>
          </ac:spMkLst>
        </pc:spChg>
      </pc:sldChg>
      <pc:sldChg chg="addSp delSp modSp mod chgLayout modNotes">
        <pc:chgData name="RONNIE NELSON" userId="e9869384eb4b37d4" providerId="LiveId" clId="{4BB06154-6202-49C3-AE11-FE9A36534DCE}" dt="2026-09-09T01:19:06.302" v="8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9T01:19:06.193" v="5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9T01:19:06.302" v="8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3973114123" sldId="258"/>
            <ac:spMk id="4" creationId="{3993C5D3-D2D4-71D4-56EE-13A35C6F1F61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3973114123" sldId="258"/>
            <ac:spMk id="5" creationId="{204F6ABF-EF9E-AA31-3EC6-3B1B5B17AD77}"/>
          </ac:spMkLst>
        </pc:spChg>
      </pc:sldChg>
      <pc:sldChg chg="addSp delSp modSp mod chgLayout">
        <pc:chgData name="RONNIE NELSON" userId="e9869384eb4b37d4" providerId="LiveId" clId="{4BB06154-6202-49C3-AE11-FE9A36534DCE}" dt="2026-09-09T01:19:06.300" v="7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09T01:19:06.193" v="5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09T01:19:06.300" v="7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2838892107" sldId="262"/>
            <ac:spMk id="4" creationId="{D161A394-846E-F8DA-2E33-98134423919F}"/>
          </ac:spMkLst>
        </pc:spChg>
        <pc:spChg chg="add del mod">
          <ac:chgData name="RONNIE NELSON" userId="e9869384eb4b37d4" providerId="LiveId" clId="{4BB06154-6202-49C3-AE11-FE9A36534DCE}" dt="2026-09-09T01:18:49.485" v="2" actId="6264"/>
          <ac:spMkLst>
            <pc:docMk/>
            <pc:sldMk cId="2838892107" sldId="262"/>
            <ac:spMk id="5" creationId="{95737688-AB71-8682-E074-CD50A02108EE}"/>
          </ac:spMkLst>
        </pc:spChg>
      </pc:sldChg>
      <pc:sldMasterChg chg="modSp modSldLayout">
        <pc:chgData name="RONNIE NELSON" userId="e9869384eb4b37d4" providerId="LiveId" clId="{4BB06154-6202-49C3-AE11-FE9A36534DCE}" dt="2026-09-09T01:18:36.78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9T01:18:36.78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9T01:18:36.78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9T01:18:36.782" v="0"/>
          <ac:picMkLst>
            <pc:docMk/>
            <pc:sldMasterMk cId="1050875626" sldId="2147483732"/>
            <ac:picMk id="5" creationId="{89CCAFAF-782E-540E-11F5-F9DE8B773F83}"/>
          </ac:picMkLst>
        </pc:pic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1:18:36.78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1:18:36.78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9T01:18:36.782" v="0"/>
        <pc:sldMasterMkLst>
          <pc:docMk/>
          <pc:sldMasterMk cId="2563463237" sldId="2147483744"/>
        </pc:sldMasterMkLst>
        <pc:picChg chg="add">
          <ac:chgData name="RONNIE NELSON" userId="e9869384eb4b37d4" providerId="LiveId" clId="{4BB06154-6202-49C3-AE11-FE9A36534DCE}" dt="2026-09-09T01:18:36.782" v="0"/>
          <ac:picMkLst>
            <pc:docMk/>
            <pc:sldMasterMk cId="2563463237" sldId="2147483744"/>
            <ac:picMk id="7" creationId="{0C168465-A63D-3170-B276-02E17A5C40C4}"/>
          </ac:picMkLst>
        </pc:picChg>
      </pc:sldMasterChg>
      <pc:sldMasterChg chg="addSp delSp modSp mod">
        <pc:chgData name="RONNIE NELSON" userId="e9869384eb4b37d4" providerId="LiveId" clId="{4BB06154-6202-49C3-AE11-FE9A36534DCE}" dt="2026-09-09T01:19:30.114" v="12" actId="732"/>
        <pc:sldMasterMkLst>
          <pc:docMk/>
          <pc:sldMasterMk cId="3266977931" sldId="2147483756"/>
        </pc:sldMasterMkLst>
        <pc:picChg chg="add del">
          <ac:chgData name="RONNIE NELSON" userId="e9869384eb4b37d4" providerId="LiveId" clId="{4BB06154-6202-49C3-AE11-FE9A36534DCE}" dt="2026-09-09T01:19:12.002" v="9" actId="478"/>
          <ac:picMkLst>
            <pc:docMk/>
            <pc:sldMasterMk cId="3266977931" sldId="2147483756"/>
            <ac:picMk id="4" creationId="{000B6446-C23B-772F-7B45-2E7DB1746D52}"/>
          </ac:picMkLst>
        </pc:picChg>
        <pc:picChg chg="mod modCrop">
          <ac:chgData name="RONNIE NELSON" userId="e9869384eb4b37d4" providerId="LiveId" clId="{4BB06154-6202-49C3-AE11-FE9A36534DCE}" dt="2026-09-09T01:19:30.114" v="12" actId="732"/>
          <ac:picMkLst>
            <pc:docMk/>
            <pc:sldMasterMk cId="3266977931" sldId="2147483756"/>
            <ac:picMk id="5" creationId="{89CCAFAF-782E-540E-11F5-F9DE8B773F8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7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97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1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4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74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27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0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9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59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9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4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CCAFAF-782E-540E-11F5-F9DE8B773F8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4" r="1172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7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 His Wings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William Cushing, 1896</a:t>
            </a:r>
          </a:p>
          <a:p>
            <a:r>
              <a:rPr lang="en-US" dirty="0"/>
              <a:t>Music: Ira Sankey</a:t>
            </a:r>
            <a:r>
              <a:rPr lang="en-US"/>
              <a:t>, 1896   </a:t>
            </a:r>
            <a:endParaRPr lang="en-US" dirty="0"/>
          </a:p>
        </p:txBody>
      </p:sp>
      <p:pic>
        <p:nvPicPr>
          <p:cNvPr id="6" name="Under His Wings - Organ">
            <a:hlinkClick r:id="" action="ppaction://media"/>
            <a:extLst>
              <a:ext uri="{FF2B5EF4-FFF2-40B4-BE49-F238E27FC236}">
                <a16:creationId xmlns:a16="http://schemas.microsoft.com/office/drawing/2014/main" id="{E615CDDB-BA6B-CFA7-47FA-A732EDFF3A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265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6100">
        <p:fade/>
      </p:transition>
    </mc:Choice>
    <mc:Fallback>
      <p:transition spd="med" advClick="0" advTm="16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Under His wings, I am safely abiding, </a:t>
            </a:r>
          </a:p>
          <a:p>
            <a:r>
              <a:rPr lang="en-US" dirty="0"/>
              <a:t>Tho the night deepens and tempests are wild; </a:t>
            </a:r>
          </a:p>
          <a:p>
            <a:r>
              <a:rPr lang="en-US" dirty="0"/>
              <a:t>Still I can trust Him, I know He will keep me, </a:t>
            </a:r>
          </a:p>
          <a:p>
            <a:r>
              <a:rPr lang="en-US" dirty="0"/>
              <a:t>He has redeemed me and I am His child.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Under His wings, under His wings, </a:t>
            </a:r>
          </a:p>
          <a:p>
            <a:r>
              <a:rPr lang="en-US" dirty="0"/>
              <a:t>Who from His love can sever? </a:t>
            </a:r>
          </a:p>
          <a:p>
            <a:r>
              <a:rPr lang="en-US" dirty="0"/>
              <a:t>Under His wings my soul shall abide, </a:t>
            </a:r>
          </a:p>
          <a:p>
            <a:r>
              <a:rPr lang="en-US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7500">
        <p:fade/>
      </p:transition>
    </mc:Choice>
    <mc:Fallback>
      <p:transition spd="med" advClick="0" advTm="67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Under His wings, what a refuge in sorrow! </a:t>
            </a:r>
          </a:p>
          <a:p>
            <a:r>
              <a:rPr lang="en-US" dirty="0"/>
              <a:t>How the heart yearningly turns to His rest! </a:t>
            </a:r>
          </a:p>
          <a:p>
            <a:r>
              <a:rPr lang="en-US" dirty="0"/>
              <a:t>Often when earth has no balm for my healing, </a:t>
            </a:r>
          </a:p>
          <a:p>
            <a:r>
              <a:rPr lang="en-US" dirty="0"/>
              <a:t>There I find comfort and there I am blest. </a:t>
            </a:r>
          </a:p>
          <a:p>
            <a:endParaRPr lang="en-US" dirty="0"/>
          </a:p>
          <a:p>
            <a:r>
              <a:rPr lang="en-US" dirty="0"/>
              <a:t>Under His wings, under His wings, </a:t>
            </a:r>
          </a:p>
          <a:p>
            <a:r>
              <a:rPr lang="en-US" dirty="0"/>
              <a:t>Who from His love can sever? </a:t>
            </a:r>
          </a:p>
          <a:p>
            <a:r>
              <a:rPr lang="en-US" dirty="0"/>
              <a:t>Under His wings my soul shall abide, </a:t>
            </a:r>
          </a:p>
          <a:p>
            <a:r>
              <a:rPr lang="en-US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7500">
        <p:fade/>
      </p:transition>
    </mc:Choice>
    <mc:Fallback>
      <p:transition spd="med" advTm="67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Under His wings, O what precious enjoyment! </a:t>
            </a:r>
          </a:p>
          <a:p>
            <a:r>
              <a:rPr lang="en-US" dirty="0"/>
              <a:t>There will I hide till life's trials are o'er; </a:t>
            </a:r>
          </a:p>
          <a:p>
            <a:r>
              <a:rPr lang="en-US" dirty="0"/>
              <a:t>Sheltered, protected, no evil can harm me, </a:t>
            </a:r>
          </a:p>
          <a:p>
            <a:r>
              <a:rPr lang="en-US" dirty="0"/>
              <a:t>Resting in Jesus I'm safe evermore.</a:t>
            </a:r>
          </a:p>
          <a:p>
            <a:endParaRPr lang="en-US" dirty="0"/>
          </a:p>
          <a:p>
            <a:r>
              <a:rPr lang="en-US" dirty="0"/>
              <a:t>Under His wings, under His wings, </a:t>
            </a:r>
          </a:p>
          <a:p>
            <a:r>
              <a:rPr lang="en-US" dirty="0"/>
              <a:t>Who from His love can sever? </a:t>
            </a:r>
          </a:p>
          <a:p>
            <a:r>
              <a:rPr lang="en-US" dirty="0"/>
              <a:t>Under His wings my soul shall abide, </a:t>
            </a:r>
          </a:p>
          <a:p>
            <a:r>
              <a:rPr lang="en-US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1000">
        <p:fade/>
      </p:transition>
    </mc:Choice>
    <mc:Fallback>
      <p:transition spd="med" advClick="0" advTm="7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Under His Wings 16x9</Template>
  <TotalTime>4499</TotalTime>
  <Words>230</Words>
  <Application>Microsoft Office PowerPoint</Application>
  <PresentationFormat>On-screen Show (4:3)</PresentationFormat>
  <Paragraphs>37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Under His Wings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 His Wings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230</cp:revision>
  <dcterms:created xsi:type="dcterms:W3CDTF">2025-12-17T00:34:02Z</dcterms:created>
  <dcterms:modified xsi:type="dcterms:W3CDTF">2026-09-09T01:19:46Z</dcterms:modified>
  <cp:category>music, hymn</cp:category>
</cp:coreProperties>
</file>