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467CAA-DF00-4FE1-834E-AF5AB1A22D2F}" v="19" dt="2026-09-09T01:07:51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9-09T01:07:58.758" v="124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9T01:07:58.758" v="124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9T00:53:45.886" v="14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9T01:07:58.758" v="124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09T01:02:23.347" v="114" actId="1076"/>
          <ac:picMkLst>
            <pc:docMk/>
            <pc:sldMk cId="3717862308" sldId="256"/>
            <ac:picMk id="4" creationId="{DD67E72D-57E9-2511-7699-4EFC411006D9}"/>
          </ac:picMkLst>
        </pc:picChg>
        <pc:picChg chg="del">
          <ac:chgData name="RONNIE NELSON" userId="e9869384eb4b37d4" providerId="LiveId" clId="{4BB06154-6202-49C3-AE11-FE9A36534DCE}" dt="2026-09-09T01:02:00.400" v="112" actId="478"/>
          <ac:picMkLst>
            <pc:docMk/>
            <pc:sldMk cId="3717862308" sldId="256"/>
            <ac:picMk id="5" creationId="{FD110DB3-CC59-9E06-0766-5A3597077D32}"/>
          </ac:picMkLst>
        </pc:picChg>
      </pc:sldChg>
      <pc:sldChg chg="modSp mod modTransition">
        <pc:chgData name="RONNIE NELSON" userId="e9869384eb4b37d4" providerId="LiveId" clId="{4BB06154-6202-49C3-AE11-FE9A36534DCE}" dt="2026-09-09T01:03:13.472" v="116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9T00:56:34.340" v="88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9T01:07:51.501" v="12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9T00:57:50.735" v="106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9T01:03:13.472" v="116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09T00:57:43.635" v="104" actId="20577"/>
          <ac:spMkLst>
            <pc:docMk/>
            <pc:sldMk cId="2838892107" sldId="262"/>
            <ac:spMk id="3" creationId="{CD8AA68A-BBB3-69FE-A755-9BE558F0D97D}"/>
          </ac:spMkLst>
        </pc:spChg>
      </pc:sldChg>
      <pc:sldMasterChg chg="addSp delSp modSp mod">
        <pc:chgData name="RONNIE NELSON" userId="e9869384eb4b37d4" providerId="LiveId" clId="{4BB06154-6202-49C3-AE11-FE9A36534DCE}" dt="2026-09-09T01:01:43.404" v="111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09T01:01:43.404" v="111" actId="167"/>
          <ac:picMkLst>
            <pc:docMk/>
            <pc:sldMasterMk cId="1050875626" sldId="2147483732"/>
            <ac:picMk id="5" creationId="{89CCAFAF-782E-540E-11F5-F9DE8B773F83}"/>
          </ac:picMkLst>
        </pc:picChg>
        <pc:picChg chg="del">
          <ac:chgData name="RONNIE NELSON" userId="e9869384eb4b37d4" providerId="LiveId" clId="{4BB06154-6202-49C3-AE11-FE9A36534DCE}" dt="2026-09-09T01:01:10.092" v="107" actId="478"/>
          <ac:picMkLst>
            <pc:docMk/>
            <pc:sldMasterMk cId="1050875626" sldId="2147483732"/>
            <ac:picMk id="6" creationId="{D629246D-C072-FCE1-D1CA-29364B559ED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CAFAF-782E-540E-11F5-F9DE8B773F8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 His Wings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William Cushing, 1896</a:t>
            </a:r>
          </a:p>
          <a:p>
            <a:r>
              <a:rPr lang="en-US" dirty="0"/>
              <a:t>Music: Ira Sankey</a:t>
            </a:r>
            <a:r>
              <a:rPr lang="en-US"/>
              <a:t>, 1896 </a:t>
            </a:r>
            <a:endParaRPr lang="en-US" dirty="0"/>
          </a:p>
        </p:txBody>
      </p:sp>
      <p:pic>
        <p:nvPicPr>
          <p:cNvPr id="4" name="Under His Wings">
            <a:hlinkClick r:id="" action="ppaction://media"/>
            <a:extLst>
              <a:ext uri="{FF2B5EF4-FFF2-40B4-BE49-F238E27FC236}">
                <a16:creationId xmlns:a16="http://schemas.microsoft.com/office/drawing/2014/main" id="{DD67E72D-57E9-2511-7699-4EFC41100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584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6100">
        <p:fade/>
      </p:transition>
    </mc:Choice>
    <mc:Fallback>
      <p:transition spd="med" advClick="0" advTm="16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Under His wings, I am safely abiding, </a:t>
            </a:r>
          </a:p>
          <a:p>
            <a:r>
              <a:rPr lang="en-US" dirty="0"/>
              <a:t>Tho the night deepens and tempests are wild; </a:t>
            </a:r>
          </a:p>
          <a:p>
            <a:r>
              <a:rPr lang="en-US" dirty="0"/>
              <a:t>Still I can trust Him, I know He will keep me, </a:t>
            </a:r>
          </a:p>
          <a:p>
            <a:r>
              <a:rPr lang="en-US" dirty="0"/>
              <a:t>He has redeemed me and I am His child.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7500">
        <p:fade/>
      </p:transition>
    </mc:Choice>
    <mc:Fallback>
      <p:transition spd="med" advClick="0" advTm="6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Under His wings, what a refuge in sorrow! </a:t>
            </a:r>
          </a:p>
          <a:p>
            <a:r>
              <a:rPr lang="en-US" dirty="0"/>
              <a:t>How the heart yearningly turns to His rest! </a:t>
            </a:r>
          </a:p>
          <a:p>
            <a:r>
              <a:rPr lang="en-US" dirty="0"/>
              <a:t>Often when earth has no balm for my healing, </a:t>
            </a:r>
          </a:p>
          <a:p>
            <a:r>
              <a:rPr lang="en-US" dirty="0"/>
              <a:t>There I find comfort and there I am blest. </a:t>
            </a:r>
          </a:p>
          <a:p>
            <a:endParaRPr lang="en-US" i="1" dirty="0"/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7500">
        <p:fade/>
      </p:transition>
    </mc:Choice>
    <mc:Fallback>
      <p:transition spd="med" advTm="67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Under His wings, O what precious enjoyment! </a:t>
            </a:r>
          </a:p>
          <a:p>
            <a:r>
              <a:rPr lang="en-US" dirty="0"/>
              <a:t>There will I hide till life's trials are o'er; </a:t>
            </a:r>
          </a:p>
          <a:p>
            <a:r>
              <a:rPr lang="en-US" dirty="0"/>
              <a:t>Sheltered, protected, no evil can harm me, </a:t>
            </a:r>
          </a:p>
          <a:p>
            <a:r>
              <a:rPr lang="en-US" dirty="0"/>
              <a:t>Resting in Jesus I'm safe evermore.</a:t>
            </a:r>
          </a:p>
          <a:p>
            <a:endParaRPr lang="en-US" dirty="0"/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1000">
        <p:fade/>
      </p:transition>
    </mc:Choice>
    <mc:Fallback>
      <p:transition spd="med" advClick="0" advTm="7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4487</TotalTime>
  <Words>230</Words>
  <Application>Microsoft Office PowerPoint</Application>
  <PresentationFormat>Widescreen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Under His Wings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His Wings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228</cp:revision>
  <dcterms:created xsi:type="dcterms:W3CDTF">2025-12-17T00:34:02Z</dcterms:created>
  <dcterms:modified xsi:type="dcterms:W3CDTF">2026-09-09T01:08:07Z</dcterms:modified>
  <cp:category>music, hymn</cp:category>
</cp:coreProperties>
</file>