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D05A89-A9EB-4F48-9808-28D73F1E0D80}" v="2" dt="2026-09-04T21:31:19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9T01:22:40.699" v="15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9T01:22:40.699" v="15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4T21:31:19.575" v="5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9T01:22:40.699" v="15" actId="20577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09-04T21:30:59.131" v="0"/>
          <ac:picMkLst>
            <pc:docMk/>
            <pc:sldMk cId="3717862308" sldId="256"/>
            <ac:picMk id="5" creationId="{FD110DB3-CC59-9E06-0766-5A3597077D32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4T21:31:19.703" v="6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4T21:31:19.575" v="5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4T21:31:19.703" v="6" actId="27636"/>
          <ac:spMkLst>
            <pc:docMk/>
            <pc:sldMk cId="1023915166" sldId="257"/>
            <ac:spMk id="3" creationId="{F1F2989C-1A00-A956-9FF4-D6438220AFF4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21:31:19.708" v="8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4T21:31:19.575" v="5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4T21:31:19.708" v="8" actId="27636"/>
          <ac:spMkLst>
            <pc:docMk/>
            <pc:sldMk cId="3973114123" sldId="258"/>
            <ac:spMk id="3" creationId="{79B767A4-700C-2B49-542C-8BE818F4DD17}"/>
          </ac:spMkLst>
        </pc:spChg>
      </pc:sldChg>
      <pc:sldChg chg="addSp delSp modSp mod chgLayout">
        <pc:chgData name="RONNIE NELSON" userId="e9869384eb4b37d4" providerId="LiveId" clId="{4BB06154-6202-49C3-AE11-FE9A36534DCE}" dt="2026-09-04T21:31:19.706" v="7" actId="27636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04T21:31:19.575" v="5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04T21:31:19.706" v="7" actId="27636"/>
          <ac:spMkLst>
            <pc:docMk/>
            <pc:sldMk cId="2838892107" sldId="262"/>
            <ac:spMk id="3" creationId="{CD8AA68A-BBB3-69FE-A755-9BE558F0D97D}"/>
          </ac:spMkLst>
        </pc:spChg>
      </pc:sldChg>
      <pc:sldMasterChg chg="addSp delSp mod">
        <pc:chgData name="RONNIE NELSON" userId="e9869384eb4b37d4" providerId="LiveId" clId="{4BB06154-6202-49C3-AE11-FE9A36534DCE}" dt="2026-09-04T21:31:25.752" v="9" actId="478"/>
        <pc:sldMasterMkLst>
          <pc:docMk/>
          <pc:sldMasterMk cId="3956171366" sldId="2147483756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1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00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8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88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3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43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76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13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95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37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6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29246D-C072-FCE1-D1CA-29364B559E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8" r="12068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17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Turn Your Eyes Upon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Helen Howarth Lemmel, 1922 </a:t>
            </a:r>
          </a:p>
        </p:txBody>
      </p:sp>
      <p:pic>
        <p:nvPicPr>
          <p:cNvPr id="5" name="Turn Your Eyes Upon Jesus">
            <a:hlinkClick r:id="" action="ppaction://media"/>
            <a:extLst>
              <a:ext uri="{FF2B5EF4-FFF2-40B4-BE49-F238E27FC236}">
                <a16:creationId xmlns:a16="http://schemas.microsoft.com/office/drawing/2014/main" id="{FD110DB3-CC59-9E06-0766-5A3597077D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000">
        <p:fade/>
      </p:transition>
    </mc:Choice>
    <mc:Fallback xmlns=""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 soul are you weary and troubled? </a:t>
            </a:r>
          </a:p>
          <a:p>
            <a:r>
              <a:rPr lang="en-US" dirty="0"/>
              <a:t>No light in the darkness you see? </a:t>
            </a:r>
          </a:p>
          <a:p>
            <a:r>
              <a:rPr lang="en-US" dirty="0"/>
              <a:t>There’s light for a look at the Savior, </a:t>
            </a:r>
          </a:p>
          <a:p>
            <a:r>
              <a:rPr lang="en-US" dirty="0"/>
              <a:t>And life more abundant and free! </a:t>
            </a:r>
          </a:p>
          <a:p>
            <a:endParaRPr lang="en-US" dirty="0"/>
          </a:p>
          <a:p>
            <a:r>
              <a:rPr lang="en-US" dirty="0"/>
              <a:t>Turn your eyes upon Jesus, </a:t>
            </a:r>
          </a:p>
          <a:p>
            <a:r>
              <a:rPr lang="en-US" dirty="0"/>
              <a:t>Look full in His wonderful face; </a:t>
            </a:r>
          </a:p>
          <a:p>
            <a:r>
              <a:rPr lang="en-US" dirty="0"/>
              <a:t>And the things of earth will grow strangely dim </a:t>
            </a:r>
          </a:p>
          <a:p>
            <a:r>
              <a:rPr lang="en-US" dirty="0"/>
              <a:t>In the light of His glory and grace.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500">
        <p:fade/>
      </p:transition>
    </mc:Choice>
    <mc:Fallback xmlns="">
      <p:transition spd="med" advClick="0" advTm="59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Thro’ death into life everlasting </a:t>
            </a:r>
          </a:p>
          <a:p>
            <a:r>
              <a:rPr lang="en-US" dirty="0"/>
              <a:t>He passed, and we follow Him there; </a:t>
            </a:r>
          </a:p>
          <a:p>
            <a:r>
              <a:rPr lang="en-US" dirty="0"/>
              <a:t>Over us sin no more hath dominion </a:t>
            </a:r>
          </a:p>
          <a:p>
            <a:r>
              <a:rPr lang="en-US" dirty="0"/>
              <a:t>For more than </a:t>
            </a:r>
            <a:r>
              <a:rPr lang="en-US" dirty="0" err="1"/>
              <a:t>conquor’s</a:t>
            </a:r>
            <a:r>
              <a:rPr lang="en-US" dirty="0"/>
              <a:t> we are! </a:t>
            </a:r>
          </a:p>
          <a:p>
            <a:endParaRPr lang="en-US" dirty="0"/>
          </a:p>
          <a:p>
            <a:r>
              <a:rPr lang="en-US" dirty="0"/>
              <a:t>Turn your eyes upon Jesus, </a:t>
            </a:r>
          </a:p>
          <a:p>
            <a:r>
              <a:rPr lang="en-US" dirty="0"/>
              <a:t>Look full in His wonderful face; </a:t>
            </a:r>
          </a:p>
          <a:p>
            <a:r>
              <a:rPr lang="en-US" dirty="0"/>
              <a:t>And the things of earth will grow strangely dim </a:t>
            </a:r>
          </a:p>
          <a:p>
            <a:r>
              <a:rPr lang="en-US" dirty="0"/>
              <a:t>In the light of His glory and grace.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500">
        <p:fade/>
      </p:transition>
    </mc:Choice>
    <mc:Fallback xmlns="">
      <p:transition spd="med" advTm="59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His word shall not fail you He promised; </a:t>
            </a:r>
          </a:p>
          <a:p>
            <a:r>
              <a:rPr lang="en-US" dirty="0"/>
              <a:t>Believe Him, and all will be well: </a:t>
            </a:r>
          </a:p>
          <a:p>
            <a:r>
              <a:rPr lang="en-US" dirty="0"/>
              <a:t>Then go to a world that is dying, </a:t>
            </a:r>
          </a:p>
          <a:p>
            <a:r>
              <a:rPr lang="en-US" dirty="0"/>
              <a:t>His perfect salvation to tell!</a:t>
            </a:r>
          </a:p>
          <a:p>
            <a:endParaRPr lang="en-US" dirty="0"/>
          </a:p>
          <a:p>
            <a:r>
              <a:rPr lang="en-US" dirty="0"/>
              <a:t>Turn your eyes upon Jesus, </a:t>
            </a:r>
          </a:p>
          <a:p>
            <a:r>
              <a:rPr lang="en-US" dirty="0"/>
              <a:t>Look full in His wonderful face; </a:t>
            </a:r>
          </a:p>
          <a:p>
            <a:r>
              <a:rPr lang="en-US" dirty="0"/>
              <a:t>And the things of earth will grow strangely dim </a:t>
            </a:r>
          </a:p>
          <a:p>
            <a:r>
              <a:rPr lang="en-US" dirty="0"/>
              <a:t>In the light of His glory and grace.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3000">
        <p:fade/>
      </p:transition>
    </mc:Choice>
    <mc:Fallback xmlns="">
      <p:transition spd="med" advClick="0" advTm="6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Turn Your Eyes Upon Jesus 4x3 - Organ</Template>
  <TotalTime>4473</TotalTime>
  <Words>219</Words>
  <Application>Microsoft Office PowerPoint</Application>
  <PresentationFormat>On-screen Show (4:3)</PresentationFormat>
  <Paragraphs>36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Turn Your Eyes Upon Jesus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Turn Your Eyes Upon Jesus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228</cp:revision>
  <dcterms:created xsi:type="dcterms:W3CDTF">2025-12-17T00:34:02Z</dcterms:created>
  <dcterms:modified xsi:type="dcterms:W3CDTF">2026-09-09T01:22:48Z</dcterms:modified>
  <cp:category>music, hymn</cp:category>
</cp:coreProperties>
</file>