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A6128A-0EDE-44E2-9F5F-F1F2D575EA46}" v="2" dt="2026-09-04T21:06:54.1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4T21:07:09.023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4T21:07:09.023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4T21:07:09.023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717862308" sldId="256"/>
            <ac:spMk id="5" creationId="{A2933936-6ADE-563E-4448-A81E57FE3D84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717862308" sldId="256"/>
            <ac:spMk id="6" creationId="{96EB7C74-C42B-169A-5090-286ADE7F94EF}"/>
          </ac:spMkLst>
        </pc:spChg>
        <pc:picChg chg="mod">
          <ac:chgData name="RONNIE NELSON" userId="e9869384eb4b37d4" providerId="LiveId" clId="{4BB06154-6202-49C3-AE11-FE9A36534DCE}" dt="2026-09-04T21:06:35.035" v="0"/>
          <ac:picMkLst>
            <pc:docMk/>
            <pc:sldMk cId="3717862308" sldId="256"/>
            <ac:picMk id="4" creationId="{D0226605-0006-CC06-144A-1EA2D0F75B99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4T21:06:54.302" v="5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4T21:06:54.302" v="5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1023915166" sldId="257"/>
            <ac:spMk id="4" creationId="{98ED2EF2-0C86-F483-EF68-91F8CCDD9076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1023915166" sldId="257"/>
            <ac:spMk id="5" creationId="{951DC136-66BF-D989-8BC6-FA4B2E87C4F6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21:06:54.192" v="4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973114123" sldId="258"/>
            <ac:spMk id="4" creationId="{8660981A-7A28-DAFA-0129-C91ECF3E24F2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973114123" sldId="258"/>
            <ac:spMk id="5" creationId="{FEEDAD89-F5AD-15B5-04DF-574960B2EDE6}"/>
          </ac:spMkLst>
        </pc:spChg>
      </pc:sldChg>
      <pc:sldChg chg="addSp delSp modSp mod chgLayout">
        <pc:chgData name="RONNIE NELSON" userId="e9869384eb4b37d4" providerId="LiveId" clId="{4BB06154-6202-49C3-AE11-FE9A36534DCE}" dt="2026-09-04T21:06:54.192" v="4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2838892107" sldId="262"/>
            <ac:spMk id="4" creationId="{8E00AE5E-2A39-DE67-98F8-6660B9F0693A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2838892107" sldId="262"/>
            <ac:spMk id="5" creationId="{6C6DB309-8F72-DBE0-5C14-8A028820B0EF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21:06:54.192" v="4"/>
        <pc:sldMkLst>
          <pc:docMk/>
          <pc:sldMk cId="2006525598" sldId="263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2006525598" sldId="263"/>
            <ac:spMk id="2" creationId="{99F887B7-572B-BC14-A0E3-245EE1AB5AE2}"/>
          </ac:spMkLst>
        </pc:spChg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2006525598" sldId="263"/>
            <ac:spMk id="3" creationId="{4D02A3CF-C964-7B87-E522-E6957A6B6874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2006525598" sldId="263"/>
            <ac:spMk id="4" creationId="{3492970F-60D4-1ABD-06B9-A79F23071EB8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2006525598" sldId="263"/>
            <ac:spMk id="5" creationId="{CC4B8155-BEB9-93EC-BA41-C69A2333B1F1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21:06:54.308" v="6" actId="27636"/>
        <pc:sldMkLst>
          <pc:docMk/>
          <pc:sldMk cId="3266422263" sldId="264"/>
        </pc:sldMkLst>
        <pc:spChg chg="mod ord">
          <ac:chgData name="RONNIE NELSON" userId="e9869384eb4b37d4" providerId="LiveId" clId="{4BB06154-6202-49C3-AE11-FE9A36534DCE}" dt="2026-09-04T21:06:54.192" v="4"/>
          <ac:spMkLst>
            <pc:docMk/>
            <pc:sldMk cId="3266422263" sldId="264"/>
            <ac:spMk id="2" creationId="{DC394667-71C7-EE74-DA48-0F20AB95402D}"/>
          </ac:spMkLst>
        </pc:spChg>
        <pc:spChg chg="mod ord">
          <ac:chgData name="RONNIE NELSON" userId="e9869384eb4b37d4" providerId="LiveId" clId="{4BB06154-6202-49C3-AE11-FE9A36534DCE}" dt="2026-09-04T21:06:54.308" v="6" actId="27636"/>
          <ac:spMkLst>
            <pc:docMk/>
            <pc:sldMk cId="3266422263" sldId="264"/>
            <ac:spMk id="3" creationId="{66C333BB-1292-C700-EC64-3A4C1F8FB614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266422263" sldId="264"/>
            <ac:spMk id="4" creationId="{38B5144C-4363-3D70-AE8F-A6A62EF4D16D}"/>
          </ac:spMkLst>
        </pc:spChg>
        <pc:spChg chg="add del mod">
          <ac:chgData name="RONNIE NELSON" userId="e9869384eb4b37d4" providerId="LiveId" clId="{4BB06154-6202-49C3-AE11-FE9A36534DCE}" dt="2026-09-04T21:06:41.699" v="1" actId="6264"/>
          <ac:spMkLst>
            <pc:docMk/>
            <pc:sldMk cId="3266422263" sldId="264"/>
            <ac:spMk id="5" creationId="{31624F70-BB95-3138-7E45-F49E39DC1ED7}"/>
          </ac:spMkLst>
        </pc:spChg>
      </pc:sldChg>
      <pc:sldMasterChg chg="modSp modSldLayout">
        <pc:chgData name="RONNIE NELSON" userId="e9869384eb4b37d4" providerId="LiveId" clId="{4BB06154-6202-49C3-AE11-FE9A36534DCE}" dt="2026-09-04T21:06:35.03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4T21:06:35.03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4T21:06:35.03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4T21:06:35.035" v="0"/>
          <ac:picMkLst>
            <pc:docMk/>
            <pc:sldMasterMk cId="1050875626" sldId="2147483732"/>
            <ac:picMk id="5" creationId="{150B56AE-ABBA-2EB0-265D-3E56B0735FD5}"/>
          </ac:picMkLst>
        </pc:pic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21:06:35.03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21:06:35.03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4T21:06:35.035" v="0"/>
        <pc:sldMasterMkLst>
          <pc:docMk/>
          <pc:sldMasterMk cId="594537493" sldId="2147483744"/>
        </pc:sldMasterMkLst>
        <pc:picChg chg="add">
          <ac:chgData name="RONNIE NELSON" userId="e9869384eb4b37d4" providerId="LiveId" clId="{4BB06154-6202-49C3-AE11-FE9A36534DCE}" dt="2026-09-04T21:06:35.035" v="0"/>
          <ac:picMkLst>
            <pc:docMk/>
            <pc:sldMasterMk cId="594537493" sldId="2147483744"/>
            <ac:picMk id="7" creationId="{43E93828-561B-AB95-DE98-E2CE53341FF4}"/>
          </ac:picMkLst>
        </pc:picChg>
      </pc:sldMasterChg>
      <pc:sldMasterChg chg="addSp delSp mod">
        <pc:chgData name="RONNIE NELSON" userId="e9869384eb4b37d4" providerId="LiveId" clId="{4BB06154-6202-49C3-AE11-FE9A36534DCE}" dt="2026-09-04T21:07:02.749" v="7" actId="478"/>
        <pc:sldMasterMkLst>
          <pc:docMk/>
          <pc:sldMasterMk cId="676840752" sldId="2147483756"/>
        </pc:sldMasterMkLst>
        <pc:picChg chg="add del">
          <ac:chgData name="RONNIE NELSON" userId="e9869384eb4b37d4" providerId="LiveId" clId="{4BB06154-6202-49C3-AE11-FE9A36534DCE}" dt="2026-09-04T21:07:02.749" v="7" actId="478"/>
          <ac:picMkLst>
            <pc:docMk/>
            <pc:sldMasterMk cId="676840752" sldId="2147483756"/>
            <ac:picMk id="5" creationId="{56D462D3-9D5D-DE5B-49E2-8DE8ACFCA7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F07C-9716-5B75-24D8-D97B30960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B0140E-92D6-72DF-CF2F-C5C20FF32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5557B8-DFAA-2448-0FD9-2222E1A9B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BBE2C6-8965-EB49-FADE-98EC90EB2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918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FFAC0-5DD2-A51B-3894-4C3415183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4618F2-2E15-C2D5-DA35-BBD245F0F4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11C009-0D68-CAFC-CC71-40AD6D9DBF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E1E0A-A278-DEDD-AA06-ADF3BD4AA1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05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0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227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95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9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14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09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4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61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8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90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8BD094-CB14-45DB-C486-C54ECAD9C02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583" r="3315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84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Trust and Obey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John H. Sammis, 1887</a:t>
            </a:r>
          </a:p>
          <a:p>
            <a:r>
              <a:rPr lang="en-US" dirty="0"/>
              <a:t> Music: Daniel B. Towner</a:t>
            </a:r>
            <a:r>
              <a:rPr lang="en-US"/>
              <a:t>, 1887  </a:t>
            </a:r>
            <a:endParaRPr lang="en-US" dirty="0"/>
          </a:p>
        </p:txBody>
      </p:sp>
      <p:pic>
        <p:nvPicPr>
          <p:cNvPr id="4" name="Trust and Obey">
            <a:hlinkClick r:id="" action="ppaction://media"/>
            <a:extLst>
              <a:ext uri="{FF2B5EF4-FFF2-40B4-BE49-F238E27FC236}">
                <a16:creationId xmlns:a16="http://schemas.microsoft.com/office/drawing/2014/main" id="{D0226605-0006-CC06-144A-1EA2D0F75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5516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300">
        <p:fade/>
      </p:transition>
    </mc:Choice>
    <mc:Fallback xmlns="">
      <p:transition spd="med" advClick="0" advTm="14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we walk with the Lord in the light of His Word, What a glory He sheds on our way! </a:t>
            </a:r>
          </a:p>
          <a:p>
            <a:r>
              <a:rPr lang="en-US" dirty="0"/>
              <a:t>While we do His good will </a:t>
            </a:r>
          </a:p>
          <a:p>
            <a:r>
              <a:rPr lang="en-US" dirty="0"/>
              <a:t>He abides with us still, </a:t>
            </a:r>
          </a:p>
          <a:p>
            <a:r>
              <a:rPr lang="en-US" dirty="0"/>
              <a:t>And with all who will trust and obey. </a:t>
            </a:r>
          </a:p>
          <a:p>
            <a:endParaRPr lang="en-US" dirty="0"/>
          </a:p>
          <a:p>
            <a:r>
              <a:rPr lang="en-US" dirty="0"/>
              <a:t>Trust and obey, for there's no other way </a:t>
            </a:r>
          </a:p>
          <a:p>
            <a:r>
              <a:rPr lang="en-US" dirty="0"/>
              <a:t>To be happy in Jesus, </a:t>
            </a:r>
          </a:p>
          <a:p>
            <a:r>
              <a:rPr lang="en-US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500">
        <p:fade/>
      </p:transition>
    </mc:Choice>
    <mc:Fallback xmlns="">
      <p:transition spd="med" advClick="0" advTm="43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Not a shadow can rise, not a cloud in the skies, </a:t>
            </a:r>
          </a:p>
          <a:p>
            <a:r>
              <a:rPr lang="en-US" dirty="0"/>
              <a:t>But His smile quickly drives it away; </a:t>
            </a:r>
          </a:p>
          <a:p>
            <a:r>
              <a:rPr lang="en-US" dirty="0"/>
              <a:t>Not a doubt nor a fear, not a sigh nor a tear, </a:t>
            </a:r>
          </a:p>
          <a:p>
            <a:r>
              <a:rPr lang="en-US" dirty="0"/>
              <a:t>Can abide while we trust and obey.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Trust and obey, for there's no other way </a:t>
            </a:r>
          </a:p>
          <a:p>
            <a:r>
              <a:rPr lang="en-US" dirty="0"/>
              <a:t>To be happy in Jesus, </a:t>
            </a:r>
          </a:p>
          <a:p>
            <a:r>
              <a:rPr lang="en-US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3500">
        <p:fade/>
      </p:transition>
    </mc:Choice>
    <mc:Fallback xmlns="">
      <p:transition spd="med" advTm="43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Not a burden we bear, not a sorrow we share, </a:t>
            </a:r>
          </a:p>
          <a:p>
            <a:r>
              <a:rPr lang="en-US" dirty="0"/>
              <a:t>But our toil He doth richly repay; </a:t>
            </a:r>
          </a:p>
          <a:p>
            <a:r>
              <a:rPr lang="en-US" dirty="0"/>
              <a:t>Not a grief nor a loss, not a frown nor a cross, </a:t>
            </a:r>
          </a:p>
          <a:p>
            <a:r>
              <a:rPr lang="en-US" dirty="0"/>
              <a:t>But is blest if we trust and obey.</a:t>
            </a:r>
          </a:p>
          <a:p>
            <a:endParaRPr lang="en-US" dirty="0"/>
          </a:p>
          <a:p>
            <a:r>
              <a:rPr lang="en-US" dirty="0"/>
              <a:t>Trust and obey, for there's no other way </a:t>
            </a:r>
          </a:p>
          <a:p>
            <a:r>
              <a:rPr lang="en-US" dirty="0"/>
              <a:t>To be happy in Jesus, </a:t>
            </a:r>
          </a:p>
          <a:p>
            <a:r>
              <a:rPr lang="en-US" dirty="0"/>
              <a:t>But to trust and obey.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500">
        <p:fade/>
      </p:transition>
    </mc:Choice>
    <mc:Fallback xmlns="">
      <p:transition spd="med" advClick="0" advTm="43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33840-1B3F-3011-2D60-3E8F73610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887B7-572B-BC14-A0E3-245EE1AB5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2A3CF-C964-7B87-E522-E6957A6B6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But we never can prove the delights of His love </a:t>
            </a:r>
          </a:p>
          <a:p>
            <a:r>
              <a:rPr lang="en-US" dirty="0"/>
              <a:t>Until all on the altar we lay; </a:t>
            </a:r>
          </a:p>
          <a:p>
            <a:r>
              <a:rPr lang="en-US" dirty="0"/>
              <a:t>For the favor He shows and the joy He bestows </a:t>
            </a:r>
          </a:p>
          <a:p>
            <a:r>
              <a:rPr lang="en-US" dirty="0"/>
              <a:t>Are for them who will trust and obey. </a:t>
            </a:r>
          </a:p>
          <a:p>
            <a:endParaRPr lang="en-US" dirty="0"/>
          </a:p>
          <a:p>
            <a:r>
              <a:rPr lang="en-US" dirty="0"/>
              <a:t>Trust and obey, for there's no other way </a:t>
            </a:r>
          </a:p>
          <a:p>
            <a:r>
              <a:rPr lang="en-US" dirty="0"/>
              <a:t>To be happy in Jesus, </a:t>
            </a:r>
          </a:p>
          <a:p>
            <a:r>
              <a:rPr lang="en-US" dirty="0"/>
              <a:t>But to trust and obey. </a:t>
            </a:r>
          </a:p>
        </p:txBody>
      </p:sp>
    </p:spTree>
    <p:extLst>
      <p:ext uri="{BB962C8B-B14F-4D97-AF65-F5344CB8AC3E}">
        <p14:creationId xmlns:p14="http://schemas.microsoft.com/office/powerpoint/2010/main" val="200652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3500">
        <p:fade/>
      </p:transition>
    </mc:Choice>
    <mc:Fallback xmlns="">
      <p:transition spd="med" advClick="0" advTm="43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2B98D-2EC2-2FCB-3F0F-D8D1B5259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94667-71C7-EE74-DA48-0F20AB954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333BB-1292-C700-EC64-3A4C1F8FB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Then in fellowship sweet we will sit at His feet, </a:t>
            </a:r>
          </a:p>
          <a:p>
            <a:r>
              <a:rPr lang="en-US" dirty="0"/>
              <a:t>Or we'll walk by His side in the way; </a:t>
            </a:r>
          </a:p>
          <a:p>
            <a:r>
              <a:rPr lang="en-US" dirty="0"/>
              <a:t>What He says we will do, where He sends we will go—</a:t>
            </a:r>
          </a:p>
          <a:p>
            <a:r>
              <a:rPr lang="en-US" dirty="0"/>
              <a:t> Never fear, only trust and obey.</a:t>
            </a:r>
          </a:p>
          <a:p>
            <a:endParaRPr lang="en-US" dirty="0"/>
          </a:p>
          <a:p>
            <a:r>
              <a:rPr lang="en-US" dirty="0"/>
              <a:t>Trust and obey, for there's no other way </a:t>
            </a:r>
          </a:p>
          <a:p>
            <a:r>
              <a:rPr lang="en-US" dirty="0"/>
              <a:t>To be happy in Jesus, </a:t>
            </a:r>
          </a:p>
          <a:p>
            <a:r>
              <a:rPr lang="en-US" dirty="0"/>
              <a:t>But to trust and obey.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42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6000">
        <p:fade/>
      </p:transition>
    </mc:Choice>
    <mc:Fallback xmlns="">
      <p:transition spd="med" advClick="0" advTm="4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Trust and Obey 4x3 - Organ</Template>
  <TotalTime>4462</TotalTime>
  <Words>359</Words>
  <Application>Microsoft Office PowerPoint</Application>
  <PresentationFormat>On-screen Show (4:3)</PresentationFormat>
  <Paragraphs>54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Trust and Obey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Trust and Obey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227</cp:revision>
  <dcterms:created xsi:type="dcterms:W3CDTF">2025-12-17T00:34:02Z</dcterms:created>
  <dcterms:modified xsi:type="dcterms:W3CDTF">2026-09-04T21:07:11Z</dcterms:modified>
  <cp:category>music, hymn</cp:category>
</cp:coreProperties>
</file>