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886C4C-3EEC-4B55-8D58-E8751F200428}" v="30" dt="2026-09-04T20:47:10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delSld modSld modMainMaster">
      <pc:chgData name="RONNIE NELSON" userId="e9869384eb4b37d4" providerId="LiveId" clId="{4BB06154-6202-49C3-AE11-FE9A36534DCE}" dt="2026-09-04T20:47:15.488" v="103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04T20:47:15.488" v="103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4T20:30:55.215" v="13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04T20:47:15.488" v="103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04T20:42:49.038" v="98" actId="1076"/>
          <ac:picMkLst>
            <pc:docMk/>
            <pc:sldMk cId="3717862308" sldId="256"/>
            <ac:picMk id="4" creationId="{D0226605-0006-CC06-144A-1EA2D0F75B99}"/>
          </ac:picMkLst>
        </pc:picChg>
        <pc:picChg chg="del">
          <ac:chgData name="RONNIE NELSON" userId="e9869384eb4b37d4" providerId="LiveId" clId="{4BB06154-6202-49C3-AE11-FE9A36534DCE}" dt="2026-09-04T20:42:30.693" v="96" actId="478"/>
          <ac:picMkLst>
            <pc:docMk/>
            <pc:sldMk cId="3717862308" sldId="256"/>
            <ac:picMk id="7" creationId="{09919BF3-1027-CC99-8712-99F88C63DC07}"/>
          </ac:picMkLst>
        </pc:picChg>
      </pc:sldChg>
      <pc:sldChg chg="modSp mod modTransition">
        <pc:chgData name="RONNIE NELSON" userId="e9869384eb4b37d4" providerId="LiveId" clId="{4BB06154-6202-49C3-AE11-FE9A36534DCE}" dt="2026-09-04T20:47:10.314" v="102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04T20:32:24.524" v="27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04T20:47:10.314" v="102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04T20:34:08.002" v="42" actId="20577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09-04T20:36:24.877" v="74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del">
        <pc:chgData name="RONNIE NELSON" userId="e9869384eb4b37d4" providerId="LiveId" clId="{4BB06154-6202-49C3-AE11-FE9A36534DCE}" dt="2026-09-04T20:34:12.002" v="44" actId="47"/>
        <pc:sldMkLst>
          <pc:docMk/>
          <pc:sldMk cId="1950835460" sldId="259"/>
        </pc:sldMkLst>
      </pc:sldChg>
      <pc:sldChg chg="modSp mod modTransition">
        <pc:chgData name="RONNIE NELSON" userId="e9869384eb4b37d4" providerId="LiveId" clId="{4BB06154-6202-49C3-AE11-FE9A36534DCE}" dt="2026-09-04T20:47:10.314" v="102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04T20:33:59.400" v="40" actId="20577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09-04T20:36:14.532" v="69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del">
        <pc:chgData name="RONNIE NELSON" userId="e9869384eb4b37d4" providerId="LiveId" clId="{4BB06154-6202-49C3-AE11-FE9A36534DCE}" dt="2026-09-04T20:34:10.801" v="43" actId="47"/>
        <pc:sldMkLst>
          <pc:docMk/>
          <pc:sldMk cId="903274367" sldId="263"/>
        </pc:sldMkLst>
      </pc:sldChg>
      <pc:sldChg chg="modSp add mod modTransition">
        <pc:chgData name="RONNIE NELSON" userId="e9869384eb4b37d4" providerId="LiveId" clId="{4BB06154-6202-49C3-AE11-FE9A36534DCE}" dt="2026-09-04T20:47:10.314" v="102"/>
        <pc:sldMkLst>
          <pc:docMk/>
          <pc:sldMk cId="2006525598" sldId="263"/>
        </pc:sldMkLst>
        <pc:spChg chg="mod">
          <ac:chgData name="RONNIE NELSON" userId="e9869384eb4b37d4" providerId="LiveId" clId="{4BB06154-6202-49C3-AE11-FE9A36534DCE}" dt="2026-09-04T20:34:49.138" v="55" actId="20577"/>
          <ac:spMkLst>
            <pc:docMk/>
            <pc:sldMk cId="2006525598" sldId="263"/>
            <ac:spMk id="2" creationId="{99F887B7-572B-BC14-A0E3-245EE1AB5AE2}"/>
          </ac:spMkLst>
        </pc:spChg>
        <pc:spChg chg="mod">
          <ac:chgData name="RONNIE NELSON" userId="e9869384eb4b37d4" providerId="LiveId" clId="{4BB06154-6202-49C3-AE11-FE9A36534DCE}" dt="2026-09-04T20:36:32.214" v="78" actId="20577"/>
          <ac:spMkLst>
            <pc:docMk/>
            <pc:sldMk cId="2006525598" sldId="263"/>
            <ac:spMk id="3" creationId="{4D02A3CF-C964-7B87-E522-E6957A6B6874}"/>
          </ac:spMkLst>
        </pc:spChg>
      </pc:sldChg>
      <pc:sldChg chg="modSp add mod modTransition">
        <pc:chgData name="RONNIE NELSON" userId="e9869384eb4b37d4" providerId="LiveId" clId="{4BB06154-6202-49C3-AE11-FE9A36534DCE}" dt="2026-09-04T20:42:11.922" v="95"/>
        <pc:sldMkLst>
          <pc:docMk/>
          <pc:sldMk cId="3266422263" sldId="264"/>
        </pc:sldMkLst>
        <pc:spChg chg="mod">
          <ac:chgData name="RONNIE NELSON" userId="e9869384eb4b37d4" providerId="LiveId" clId="{4BB06154-6202-49C3-AE11-FE9A36534DCE}" dt="2026-09-04T20:40:47.512" v="90" actId="20577"/>
          <ac:spMkLst>
            <pc:docMk/>
            <pc:sldMk cId="3266422263" sldId="264"/>
            <ac:spMk id="2" creationId="{DC394667-71C7-EE74-DA48-0F20AB95402D}"/>
          </ac:spMkLst>
        </pc:spChg>
        <pc:spChg chg="mod">
          <ac:chgData name="RONNIE NELSON" userId="e9869384eb4b37d4" providerId="LiveId" clId="{4BB06154-6202-49C3-AE11-FE9A36534DCE}" dt="2026-09-04T20:36:45.389" v="82" actId="20577"/>
          <ac:spMkLst>
            <pc:docMk/>
            <pc:sldMk cId="3266422263" sldId="264"/>
            <ac:spMk id="3" creationId="{66C333BB-1292-C700-EC64-3A4C1F8FB614}"/>
          </ac:spMkLst>
        </pc:spChg>
      </pc:sldChg>
      <pc:sldChg chg="del">
        <pc:chgData name="RONNIE NELSON" userId="e9869384eb4b37d4" providerId="LiveId" clId="{4BB06154-6202-49C3-AE11-FE9A36534DCE}" dt="2026-09-04T20:34:13.391" v="45" actId="47"/>
        <pc:sldMkLst>
          <pc:docMk/>
          <pc:sldMk cId="3676882153" sldId="264"/>
        </pc:sldMkLst>
      </pc:sldChg>
      <pc:sldMasterChg chg="addSp delSp modSp mod">
        <pc:chgData name="RONNIE NELSON" userId="e9869384eb4b37d4" providerId="LiveId" clId="{4BB06154-6202-49C3-AE11-FE9A36534DCE}" dt="2026-09-04T20:40:33.990" v="88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9-04T20:40:33.990" v="88"/>
          <ac:picMkLst>
            <pc:docMk/>
            <pc:sldMasterMk cId="1050875626" sldId="2147483732"/>
            <ac:picMk id="5" creationId="{150B56AE-ABBA-2EB0-265D-3E56B0735FD5}"/>
          </ac:picMkLst>
        </pc:picChg>
        <pc:picChg chg="del">
          <ac:chgData name="RONNIE NELSON" userId="e9869384eb4b37d4" providerId="LiveId" clId="{4BB06154-6202-49C3-AE11-FE9A36534DCE}" dt="2026-09-04T20:39:45.056" v="83" actId="478"/>
          <ac:picMkLst>
            <pc:docMk/>
            <pc:sldMasterMk cId="1050875626" sldId="2147483732"/>
            <ac:picMk id="6" creationId="{497505BC-08DE-20FA-1BA0-8A9F4BF805B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7F07C-9716-5B75-24D8-D97B30960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B0140E-92D6-72DF-CF2F-C5C20FF32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5557B8-DFAA-2448-0FD9-2222E1A9B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BE2C6-8965-EB49-FADE-98EC90EB2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18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FFAC0-5DD2-A51B-3894-4C3415183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4618F2-2E15-C2D5-DA35-BBD245F0F4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11C009-0D68-CAFC-CC71-40AD6D9DB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E1E0A-A278-DEDD-AA06-ADF3BD4AA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0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0B56AE-ABBA-2EB0-265D-3E56B0735FD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Trust and Obey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John H. Sammis, 1887</a:t>
            </a:r>
          </a:p>
          <a:p>
            <a:r>
              <a:rPr lang="en-US" dirty="0"/>
              <a:t> Music: Daniel B. Towner</a:t>
            </a:r>
            <a:r>
              <a:rPr lang="en-US"/>
              <a:t>, 1887 </a:t>
            </a:r>
            <a:endParaRPr lang="en-US" dirty="0"/>
          </a:p>
        </p:txBody>
      </p:sp>
      <p:pic>
        <p:nvPicPr>
          <p:cNvPr id="4" name="Trust and Obey">
            <a:hlinkClick r:id="" action="ppaction://media"/>
            <a:extLst>
              <a:ext uri="{FF2B5EF4-FFF2-40B4-BE49-F238E27FC236}">
                <a16:creationId xmlns:a16="http://schemas.microsoft.com/office/drawing/2014/main" id="{D0226605-0006-CC06-144A-1EA2D0F75B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551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4300">
        <p:fade/>
      </p:transition>
    </mc:Choice>
    <mc:Fallback>
      <p:transition spd="med" advClick="0" advTm="1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we walk with the Lord in the light of His Word, What a glory He sheds on our way! </a:t>
            </a:r>
          </a:p>
          <a:p>
            <a:r>
              <a:rPr lang="en-US" dirty="0"/>
              <a:t>While we do His good will </a:t>
            </a:r>
          </a:p>
          <a:p>
            <a:r>
              <a:rPr lang="en-US" dirty="0"/>
              <a:t>He abides with us still, </a:t>
            </a:r>
          </a:p>
          <a:p>
            <a:r>
              <a:rPr lang="en-US" dirty="0"/>
              <a:t>And with all who will trust and obey. </a:t>
            </a:r>
          </a:p>
          <a:p>
            <a:endParaRPr lang="en-US" dirty="0"/>
          </a:p>
          <a:p>
            <a:r>
              <a:rPr lang="en-US" i="1" dirty="0"/>
              <a:t>Trust and obey, for there's no other way </a:t>
            </a:r>
          </a:p>
          <a:p>
            <a:r>
              <a:rPr lang="en-US" i="1" dirty="0"/>
              <a:t>To be happy in Jesus, </a:t>
            </a:r>
          </a:p>
          <a:p>
            <a:r>
              <a:rPr lang="en-US" i="1" dirty="0"/>
              <a:t>But to trust and obey.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500">
        <p:fade/>
      </p:transition>
    </mc:Choice>
    <mc:Fallback>
      <p:transition spd="med" advClick="0" advTm="43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Not a shadow can rise, not a cloud in the skies, </a:t>
            </a:r>
          </a:p>
          <a:p>
            <a:r>
              <a:rPr lang="en-US" dirty="0"/>
              <a:t>But His smile quickly drives it away; </a:t>
            </a:r>
          </a:p>
          <a:p>
            <a:r>
              <a:rPr lang="en-US" dirty="0"/>
              <a:t>Not a doubt nor a fear, not a sigh nor a tear, </a:t>
            </a:r>
          </a:p>
          <a:p>
            <a:r>
              <a:rPr lang="en-US" dirty="0"/>
              <a:t>Can abide while we trust and obey.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Trust and obey, for there's no other way </a:t>
            </a:r>
          </a:p>
          <a:p>
            <a:r>
              <a:rPr lang="en-US" i="1" dirty="0"/>
              <a:t>To be happy in Jesus, </a:t>
            </a:r>
          </a:p>
          <a:p>
            <a:r>
              <a:rPr lang="en-US" i="1" dirty="0"/>
              <a:t>But to trust and obey.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3500">
        <p:fade/>
      </p:transition>
    </mc:Choice>
    <mc:Fallback>
      <p:transition spd="med" advTm="43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Not a burden we bear, not a sorrow we share, </a:t>
            </a:r>
          </a:p>
          <a:p>
            <a:r>
              <a:rPr lang="en-US" dirty="0"/>
              <a:t>But our toil He doth richly repay; </a:t>
            </a:r>
          </a:p>
          <a:p>
            <a:r>
              <a:rPr lang="en-US" dirty="0"/>
              <a:t>Not a grief nor a loss, not a frown nor a cross, </a:t>
            </a:r>
          </a:p>
          <a:p>
            <a:r>
              <a:rPr lang="en-US" dirty="0"/>
              <a:t>But is blest if we trust and obey.</a:t>
            </a:r>
          </a:p>
          <a:p>
            <a:endParaRPr lang="en-US" dirty="0"/>
          </a:p>
          <a:p>
            <a:r>
              <a:rPr lang="en-US" i="1" dirty="0"/>
              <a:t>Trust and obey, for there's no other way </a:t>
            </a:r>
          </a:p>
          <a:p>
            <a:r>
              <a:rPr lang="en-US" i="1" dirty="0"/>
              <a:t>To be happy in Jesus, </a:t>
            </a:r>
          </a:p>
          <a:p>
            <a:r>
              <a:rPr lang="en-US" i="1" dirty="0"/>
              <a:t>But to trust and obey.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500">
        <p:fade/>
      </p:transition>
    </mc:Choice>
    <mc:Fallback>
      <p:transition spd="med" advClick="0" advTm="43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33840-1B3F-3011-2D60-3E8F73610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887B7-572B-BC14-A0E3-245EE1AB5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2A3CF-C964-7B87-E522-E6957A6B6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But we never can prove the delights of His love </a:t>
            </a:r>
          </a:p>
          <a:p>
            <a:r>
              <a:rPr lang="en-US" dirty="0"/>
              <a:t>Until all on the altar we lay; </a:t>
            </a:r>
          </a:p>
          <a:p>
            <a:r>
              <a:rPr lang="en-US" dirty="0"/>
              <a:t>For the favor He shows and the joy He bestows </a:t>
            </a:r>
          </a:p>
          <a:p>
            <a:r>
              <a:rPr lang="en-US" dirty="0"/>
              <a:t>Are for them who will trust and obey. </a:t>
            </a:r>
          </a:p>
          <a:p>
            <a:endParaRPr lang="en-US" dirty="0"/>
          </a:p>
          <a:p>
            <a:r>
              <a:rPr lang="en-US" i="1" dirty="0"/>
              <a:t>Trust and obey, for there's no other way </a:t>
            </a:r>
          </a:p>
          <a:p>
            <a:r>
              <a:rPr lang="en-US" i="1" dirty="0"/>
              <a:t>To be happy in Jesus, </a:t>
            </a:r>
          </a:p>
          <a:p>
            <a:r>
              <a:rPr lang="en-US" i="1" dirty="0"/>
              <a:t>But to trust and obey. </a:t>
            </a:r>
          </a:p>
        </p:txBody>
      </p:sp>
    </p:spTree>
    <p:extLst>
      <p:ext uri="{BB962C8B-B14F-4D97-AF65-F5344CB8AC3E}">
        <p14:creationId xmlns:p14="http://schemas.microsoft.com/office/powerpoint/2010/main" val="2006525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500">
        <p:fade/>
      </p:transition>
    </mc:Choice>
    <mc:Fallback>
      <p:transition spd="med" advClick="0" advTm="43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B98D-2EC2-2FCB-3F0F-D8D1B5259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94667-71C7-EE74-DA48-0F20AB95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333BB-1292-C700-EC64-3A4C1F8FB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Then in fellowship sweet we will sit at His feet, </a:t>
            </a:r>
          </a:p>
          <a:p>
            <a:r>
              <a:rPr lang="en-US" dirty="0"/>
              <a:t>Or we'll walk by His side in the way; </a:t>
            </a:r>
          </a:p>
          <a:p>
            <a:r>
              <a:rPr lang="en-US" dirty="0"/>
              <a:t>What He says we will do, where He sends we will go—</a:t>
            </a:r>
          </a:p>
          <a:p>
            <a:r>
              <a:rPr lang="en-US" dirty="0"/>
              <a:t> Never fear, only trust and obey.</a:t>
            </a:r>
          </a:p>
          <a:p>
            <a:endParaRPr lang="en-US" dirty="0"/>
          </a:p>
          <a:p>
            <a:r>
              <a:rPr lang="en-US" i="1" dirty="0"/>
              <a:t>Trust and obey, for there's no other way </a:t>
            </a:r>
          </a:p>
          <a:p>
            <a:r>
              <a:rPr lang="en-US" i="1" dirty="0"/>
              <a:t>To be happy in Jesus, </a:t>
            </a:r>
          </a:p>
          <a:p>
            <a:r>
              <a:rPr lang="en-US" i="1" dirty="0"/>
              <a:t>But to trust and obey.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422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6000">
        <p:fade/>
      </p:transition>
    </mc:Choice>
    <mc:Fallback>
      <p:transition spd="med" advClick="0" advTm="4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4462</TotalTime>
  <Words>359</Words>
  <Application>Microsoft Office PowerPoint</Application>
  <PresentationFormat>Widescreen</PresentationFormat>
  <Paragraphs>54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Trust and Obey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 and Obey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226</cp:revision>
  <dcterms:created xsi:type="dcterms:W3CDTF">2025-12-17T00:34:02Z</dcterms:created>
  <dcterms:modified xsi:type="dcterms:W3CDTF">2026-09-04T20:47:21Z</dcterms:modified>
  <cp:category>music, hymn</cp:category>
</cp:coreProperties>
</file>