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63" r:id="rId6"/>
    <p:sldId id="259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4A4D42-D547-413D-8A6C-398D62B75E9F}" v="36" dt="2026-09-04T01:36:35.0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addSld delSld modSld modMainMaster">
      <pc:chgData name="RONNIE NELSON" userId="e9869384eb4b37d4" providerId="LiveId" clId="{4BB06154-6202-49C3-AE11-FE9A36534DCE}" dt="2026-09-04T01:23:01.058" v="100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04T01:23:01.058" v="100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04T01:03:14.810" v="18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04T01:23:01.058" v="100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04T01:03:45.927" v="21" actId="478"/>
          <ac:picMkLst>
            <pc:docMk/>
            <pc:sldMk cId="3717862308" sldId="256"/>
            <ac:picMk id="4" creationId="{35CEAD48-86A7-62F6-A27E-B19035B7E204}"/>
          </ac:picMkLst>
        </pc:picChg>
        <pc:picChg chg="add del mod">
          <ac:chgData name="RONNIE NELSON" userId="e9869384eb4b37d4" providerId="LiveId" clId="{4BB06154-6202-49C3-AE11-FE9A36534DCE}" dt="2026-09-04T01:10:03.769" v="79" actId="478"/>
          <ac:picMkLst>
            <pc:docMk/>
            <pc:sldMk cId="3717862308" sldId="256"/>
            <ac:picMk id="5" creationId="{3F40181D-9493-4CFD-DB2D-BCEAF6F608F9}"/>
          </ac:picMkLst>
        </pc:picChg>
        <pc:picChg chg="add del mod">
          <ac:chgData name="RONNIE NELSON" userId="e9869384eb4b37d4" providerId="LiveId" clId="{4BB06154-6202-49C3-AE11-FE9A36534DCE}" dt="2026-09-04T01:13:52.457" v="91" actId="478"/>
          <ac:picMkLst>
            <pc:docMk/>
            <pc:sldMk cId="3717862308" sldId="256"/>
            <ac:picMk id="6" creationId="{5DC7B93D-CBD8-274D-9C27-6F2E578ECC3A}"/>
          </ac:picMkLst>
        </pc:picChg>
        <pc:picChg chg="add mod">
          <ac:chgData name="RONNIE NELSON" userId="e9869384eb4b37d4" providerId="LiveId" clId="{4BB06154-6202-49C3-AE11-FE9A36534DCE}" dt="2026-09-04T01:14:11.214" v="93" actId="1076"/>
          <ac:picMkLst>
            <pc:docMk/>
            <pc:sldMk cId="3717862308" sldId="256"/>
            <ac:picMk id="7" creationId="{09919BF3-1027-CC99-8712-99F88C63DC07}"/>
          </ac:picMkLst>
        </pc:picChg>
      </pc:sldChg>
      <pc:sldChg chg="modSp mod modTransition">
        <pc:chgData name="RONNIE NELSON" userId="e9869384eb4b37d4" providerId="LiveId" clId="{4BB06154-6202-49C3-AE11-FE9A36534DCE}" dt="2026-09-04T01:18:48.344" v="98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04T01:07:18.891" v="68" actId="20577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04T01:18:48.344" v="98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04T01:06:12.247" v="52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04T01:22:55.556" v="99"/>
        <pc:sldMkLst>
          <pc:docMk/>
          <pc:sldMk cId="1950835460" sldId="259"/>
        </pc:sldMkLst>
        <pc:spChg chg="mod">
          <ac:chgData name="RONNIE NELSON" userId="e9869384eb4b37d4" providerId="LiveId" clId="{4BB06154-6202-49C3-AE11-FE9A36534DCE}" dt="2026-09-04T01:06:59.812" v="62" actId="20577"/>
          <ac:spMkLst>
            <pc:docMk/>
            <pc:sldMk cId="1950835460" sldId="259"/>
            <ac:spMk id="3" creationId="{4A7F6D22-59AE-E920-3391-59D9C0AD8DE2}"/>
          </ac:spMkLst>
        </pc:spChg>
      </pc:sldChg>
      <pc:sldChg chg="del">
        <pc:chgData name="RONNIE NELSON" userId="e9869384eb4b37d4" providerId="LiveId" clId="{4BB06154-6202-49C3-AE11-FE9A36534DCE}" dt="2026-09-04T01:08:47.872" v="71" actId="47"/>
        <pc:sldMkLst>
          <pc:docMk/>
          <pc:sldMk cId="2363225036" sldId="260"/>
        </pc:sldMkLst>
      </pc:sldChg>
      <pc:sldChg chg="del">
        <pc:chgData name="RONNIE NELSON" userId="e9869384eb4b37d4" providerId="LiveId" clId="{4BB06154-6202-49C3-AE11-FE9A36534DCE}" dt="2026-09-04T01:08:52.862" v="72" actId="47"/>
        <pc:sldMkLst>
          <pc:docMk/>
          <pc:sldMk cId="159364571" sldId="261"/>
        </pc:sldMkLst>
      </pc:sldChg>
      <pc:sldChg chg="modSp new mod modTransition">
        <pc:chgData name="RONNIE NELSON" userId="e9869384eb4b37d4" providerId="LiveId" clId="{4BB06154-6202-49C3-AE11-FE9A36534DCE}" dt="2026-09-04T01:16:31.088" v="97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04T01:04:52.913" v="38" actId="20577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09-04T01:05:35.261" v="46" actId="20577"/>
          <ac:spMkLst>
            <pc:docMk/>
            <pc:sldMk cId="2838892107" sldId="262"/>
            <ac:spMk id="3" creationId="{CD8AA68A-BBB3-69FE-A755-9BE558F0D97D}"/>
          </ac:spMkLst>
        </pc:spChg>
      </pc:sldChg>
      <pc:sldChg chg="add">
        <pc:chgData name="RONNIE NELSON" userId="e9869384eb4b37d4" providerId="LiveId" clId="{4BB06154-6202-49C3-AE11-FE9A36534DCE}" dt="2026-09-04T01:09:44.331" v="74"/>
        <pc:sldMkLst>
          <pc:docMk/>
          <pc:sldMk cId="903274367" sldId="263"/>
        </pc:sldMkLst>
      </pc:sldChg>
      <pc:sldChg chg="add modTransition">
        <pc:chgData name="RONNIE NELSON" userId="e9869384eb4b37d4" providerId="LiveId" clId="{4BB06154-6202-49C3-AE11-FE9A36534DCE}" dt="2026-09-04T01:09:52.096" v="78"/>
        <pc:sldMkLst>
          <pc:docMk/>
          <pc:sldMk cId="3676882153" sldId="264"/>
        </pc:sldMkLst>
      </pc:sldChg>
      <pc:sldMasterChg chg="addSp delSp modSp mod">
        <pc:chgData name="RONNIE NELSON" userId="e9869384eb4b37d4" providerId="LiveId" clId="{4BB06154-6202-49C3-AE11-FE9A36534DCE}" dt="2026-09-04T01:11:29.466" v="90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9-04T01:10:41.028" v="85" actId="478"/>
          <ac:picMkLst>
            <pc:docMk/>
            <pc:sldMasterMk cId="1050875626" sldId="2147483732"/>
            <ac:picMk id="5" creationId="{DBD5B76C-57F3-C097-4C5A-8442787E5DA7}"/>
          </ac:picMkLst>
        </pc:picChg>
        <pc:picChg chg="add mod ord">
          <ac:chgData name="RONNIE NELSON" userId="e9869384eb4b37d4" providerId="LiveId" clId="{4BB06154-6202-49C3-AE11-FE9A36534DCE}" dt="2026-09-04T01:11:29.466" v="90"/>
          <ac:picMkLst>
            <pc:docMk/>
            <pc:sldMasterMk cId="1050875626" sldId="2147483732"/>
            <ac:picMk id="6" creationId="{497505BC-08DE-20FA-1BA0-8A9F4BF805B3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97505BC-08DE-20FA-1BA0-8A9F4BF805B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 God be the Glory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Fanny J. Crosby, 1875</a:t>
            </a:r>
          </a:p>
          <a:p>
            <a:r>
              <a:rPr lang="en-US" dirty="0"/>
              <a:t> Music: William H. Doane</a:t>
            </a:r>
            <a:r>
              <a:rPr lang="en-US"/>
              <a:t>, 1875 </a:t>
            </a:r>
            <a:endParaRPr lang="en-US" dirty="0"/>
          </a:p>
        </p:txBody>
      </p:sp>
      <p:pic>
        <p:nvPicPr>
          <p:cNvPr id="7" name="To God be the Glory">
            <a:hlinkClick r:id="" action="ppaction://media"/>
            <a:extLst>
              <a:ext uri="{FF2B5EF4-FFF2-40B4-BE49-F238E27FC236}">
                <a16:creationId xmlns:a16="http://schemas.microsoft.com/office/drawing/2014/main" id="{09919BF3-1027-CC99-8712-99F88C63DC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7268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700">
        <p:fade/>
      </p:transition>
    </mc:Choice>
    <mc:Fallback xmlns="">
      <p:transition spd="med" advClick="0" advTm="15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To God be the glory— great things He has done! </a:t>
            </a:r>
          </a:p>
          <a:p>
            <a:r>
              <a:rPr lang="en-US" dirty="0"/>
              <a:t>So loved He the world that He sent us His Son, </a:t>
            </a:r>
          </a:p>
          <a:p>
            <a:r>
              <a:rPr lang="en-US" dirty="0"/>
              <a:t>Who yielded His life an atonement for sin </a:t>
            </a:r>
          </a:p>
          <a:p>
            <a:r>
              <a:rPr lang="en-US" dirty="0"/>
              <a:t>And opened the </a:t>
            </a:r>
            <a:r>
              <a:rPr lang="en-US" dirty="0" err="1"/>
              <a:t>Lifegate</a:t>
            </a:r>
            <a:r>
              <a:rPr lang="en-US" dirty="0"/>
              <a:t> that all may go in.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3000">
        <p:fade/>
      </p:transition>
    </mc:Choice>
    <mc:Fallback xmlns="">
      <p:transition spd="med" advClick="0" advTm="3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Praise the Lord, Praise the Lord, </a:t>
            </a:r>
          </a:p>
          <a:p>
            <a:r>
              <a:rPr lang="en-US" dirty="0"/>
              <a:t>Let the earth hear His voice! </a:t>
            </a:r>
          </a:p>
          <a:p>
            <a:r>
              <a:rPr lang="en-US" dirty="0"/>
              <a:t>Praise the Lord, Praise the Lord, </a:t>
            </a:r>
          </a:p>
          <a:p>
            <a:r>
              <a:rPr lang="en-US" dirty="0"/>
              <a:t>Let the people rejoice! </a:t>
            </a:r>
          </a:p>
          <a:p>
            <a:r>
              <a:rPr lang="en-US" dirty="0"/>
              <a:t>O come to the Father thru Jesus the Son, </a:t>
            </a:r>
          </a:p>
          <a:p>
            <a:r>
              <a:rPr lang="en-US" dirty="0"/>
              <a:t>And give Him the glory great things He has done!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2750">
        <p:fade/>
      </p:transition>
    </mc:Choice>
    <mc:Fallback xmlns="">
      <p:transition spd="med" advTm="327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O perfect redemption, the purchase of blood! </a:t>
            </a:r>
          </a:p>
          <a:p>
            <a:r>
              <a:rPr lang="en-US" dirty="0"/>
              <a:t>To </a:t>
            </a:r>
            <a:r>
              <a:rPr lang="en-US" dirty="0" err="1"/>
              <a:t>ev'ry</a:t>
            </a:r>
            <a:r>
              <a:rPr lang="en-US" dirty="0"/>
              <a:t> believer the promise of God; </a:t>
            </a:r>
          </a:p>
          <a:p>
            <a:r>
              <a:rPr lang="en-US" dirty="0"/>
              <a:t>The vilest offender who truly believes, </a:t>
            </a:r>
          </a:p>
          <a:p>
            <a:r>
              <a:rPr lang="en-US" dirty="0"/>
              <a:t>That moment from Jesus a pardon receives.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3000">
        <p:fade/>
      </p:transition>
    </mc:Choice>
    <mc:Fallback xmlns="">
      <p:transition spd="med" advClick="0" advTm="3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9FE94-E4E2-FDDA-4A56-1C4E559B2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8178B-250C-A470-B00F-9959547EF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C3E07-13FE-AD93-EB3F-271C11E25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Praise the Lord, Praise the Lord, </a:t>
            </a:r>
          </a:p>
          <a:p>
            <a:r>
              <a:rPr lang="en-US" dirty="0"/>
              <a:t>Let the earth hear His voice! </a:t>
            </a:r>
          </a:p>
          <a:p>
            <a:r>
              <a:rPr lang="en-US" dirty="0"/>
              <a:t>Praise the Lord, Praise the Lord, </a:t>
            </a:r>
          </a:p>
          <a:p>
            <a:r>
              <a:rPr lang="en-US" dirty="0"/>
              <a:t>Let the people rejoice! </a:t>
            </a:r>
          </a:p>
          <a:p>
            <a:r>
              <a:rPr lang="en-US" dirty="0"/>
              <a:t>O come to the Father thru Jesus the Son, </a:t>
            </a:r>
          </a:p>
          <a:p>
            <a:r>
              <a:rPr lang="en-US" dirty="0"/>
              <a:t>And give Him the glory great things He has done! </a:t>
            </a:r>
          </a:p>
        </p:txBody>
      </p:sp>
    </p:spTree>
    <p:extLst>
      <p:ext uri="{BB962C8B-B14F-4D97-AF65-F5344CB8AC3E}">
        <p14:creationId xmlns:p14="http://schemas.microsoft.com/office/powerpoint/2010/main" val="90327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3100">
        <p:fade/>
      </p:transition>
    </mc:Choice>
    <mc:Fallback xmlns="">
      <p:transition spd="med" advTm="331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Great things He has taught us, </a:t>
            </a:r>
          </a:p>
          <a:p>
            <a:r>
              <a:rPr lang="en-US" dirty="0"/>
              <a:t>Great things He has done,</a:t>
            </a:r>
          </a:p>
          <a:p>
            <a:r>
              <a:rPr lang="en-US" dirty="0"/>
              <a:t> And great our rejoicing thru Jesus the Son; </a:t>
            </a:r>
          </a:p>
          <a:p>
            <a:r>
              <a:rPr lang="en-US" dirty="0"/>
              <a:t>But purer and higher and greater will be </a:t>
            </a:r>
          </a:p>
          <a:p>
            <a:r>
              <a:rPr lang="en-US" dirty="0"/>
              <a:t>Our wonder our transport when Jesus we see.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3000">
        <p:fade/>
      </p:transition>
    </mc:Choice>
    <mc:Fallback xmlns="">
      <p:transition spd="med" advClick="0" advTm="3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51AD6-4E1A-807E-042C-3D0A190F4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49A81-9CB1-CE68-55F5-5827864F2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82ACA-2308-D582-0434-ACD920274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Praise the Lord, Praise the Lord, </a:t>
            </a:r>
          </a:p>
          <a:p>
            <a:r>
              <a:rPr lang="en-US" dirty="0"/>
              <a:t>Let the earth hear His voice! </a:t>
            </a:r>
          </a:p>
          <a:p>
            <a:r>
              <a:rPr lang="en-US" dirty="0"/>
              <a:t>Praise the Lord, Praise the Lord, </a:t>
            </a:r>
          </a:p>
          <a:p>
            <a:r>
              <a:rPr lang="en-US" dirty="0"/>
              <a:t>Let the people rejoice! </a:t>
            </a:r>
          </a:p>
          <a:p>
            <a:r>
              <a:rPr lang="en-US" dirty="0"/>
              <a:t>O come to the Father thru Jesus the Son, </a:t>
            </a:r>
          </a:p>
          <a:p>
            <a:r>
              <a:rPr lang="en-US" dirty="0"/>
              <a:t>And give Him the glory great things He has done! </a:t>
            </a:r>
          </a:p>
        </p:txBody>
      </p:sp>
    </p:spTree>
    <p:extLst>
      <p:ext uri="{BB962C8B-B14F-4D97-AF65-F5344CB8AC3E}">
        <p14:creationId xmlns:p14="http://schemas.microsoft.com/office/powerpoint/2010/main" val="36768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000">
        <p:fade/>
      </p:transition>
    </mc:Choice>
    <mc:Fallback xmlns="">
      <p:transition spd="med" advTm="36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4445</TotalTime>
  <Words>304</Words>
  <Application>Microsoft Office PowerPoint</Application>
  <PresentationFormat>Widescreen</PresentationFormat>
  <Paragraphs>45</Paragraphs>
  <Slides>7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To God be the Glory</vt:lpstr>
      <vt:lpstr>Verse 1</vt:lpstr>
      <vt:lpstr>Chorus</vt:lpstr>
      <vt:lpstr>Verse 2</vt:lpstr>
      <vt:lpstr>Chorus</vt:lpstr>
      <vt:lpstr>Verse 3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 God be the Glory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225</cp:revision>
  <dcterms:created xsi:type="dcterms:W3CDTF">2025-12-17T00:34:02Z</dcterms:created>
  <dcterms:modified xsi:type="dcterms:W3CDTF">2026-09-04T01:36:43Z</dcterms:modified>
  <cp:category>music, hymn</cp:category>
</cp:coreProperties>
</file>