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BE0CB8-381D-4088-9806-756EB8614818}" v="6" dt="2026-09-22T00:44:31.3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52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127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9387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556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23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56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32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29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354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318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38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071ECB8-D903-9D49-9C6B-C85CD6A12A8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3" t="7805" r="11459" b="78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026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‘Tis So Sweet to Trust in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Louisa M. R. Reed</a:t>
            </a:r>
          </a:p>
          <a:p>
            <a:r>
              <a:rPr lang="en-US" dirty="0"/>
              <a:t>Music: William J. Kirkpatrick </a:t>
            </a:r>
          </a:p>
        </p:txBody>
      </p:sp>
      <p:pic>
        <p:nvPicPr>
          <p:cNvPr id="6" name="Tis So Sweet to Trust in Jesus - Organ">
            <a:hlinkClick r:id="" action="ppaction://media"/>
            <a:extLst>
              <a:ext uri="{FF2B5EF4-FFF2-40B4-BE49-F238E27FC236}">
                <a16:creationId xmlns:a16="http://schemas.microsoft.com/office/drawing/2014/main" id="{96A04628-F1C0-0C99-3E8B-F376AEBED2C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34987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400">
        <p:fade/>
      </p:transition>
    </mc:Choice>
    <mc:Fallback>
      <p:transition spd="med" advClick="0" advTm="10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‘Tis so sweet to trust in Jesus, </a:t>
            </a:r>
          </a:p>
          <a:p>
            <a:r>
              <a:rPr lang="en-US" dirty="0"/>
              <a:t>Just to take Him at His word; </a:t>
            </a:r>
          </a:p>
          <a:p>
            <a:r>
              <a:rPr lang="en-US" dirty="0"/>
              <a:t>Just to rest upon His promise; </a:t>
            </a:r>
          </a:p>
          <a:p>
            <a:r>
              <a:rPr lang="en-US" dirty="0"/>
              <a:t>Just to know, “Thus saith the Lord.”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 how sweet to trust in Jesus, </a:t>
            </a:r>
          </a:p>
          <a:p>
            <a:r>
              <a:rPr lang="en-US" dirty="0"/>
              <a:t>Just to trust His cleansing blood, </a:t>
            </a:r>
          </a:p>
          <a:p>
            <a:r>
              <a:rPr lang="en-US" dirty="0"/>
              <a:t>Just in simple faith to plunge me </a:t>
            </a:r>
          </a:p>
          <a:p>
            <a:r>
              <a:rPr lang="en-US" dirty="0"/>
              <a:t>‘Neath the healing, cleansing flood.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4500">
        <p:fade/>
      </p:transition>
    </mc:Choice>
    <mc:Fallback>
      <p:transition spd="med" advTm="4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Yes, ‘tis sweet to trust in Jesus, </a:t>
            </a:r>
          </a:p>
          <a:p>
            <a:r>
              <a:rPr lang="en-US" dirty="0"/>
              <a:t>Just from sin and self to cease; </a:t>
            </a:r>
          </a:p>
          <a:p>
            <a:r>
              <a:rPr lang="en-US" dirty="0"/>
              <a:t>Just from Jesus simply taking </a:t>
            </a:r>
          </a:p>
          <a:p>
            <a:r>
              <a:rPr lang="en-US" dirty="0"/>
              <a:t>Life, and rest, and joy, and peace.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4500">
        <p:fade/>
      </p:transition>
    </mc:Choice>
    <mc:Fallback>
      <p:transition spd="med" advClick="0" advTm="44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I’m so glad I </a:t>
            </a:r>
            <a:r>
              <a:rPr lang="en-US" dirty="0" err="1"/>
              <a:t>learn’d</a:t>
            </a:r>
            <a:r>
              <a:rPr lang="en-US" dirty="0"/>
              <a:t> to trust Thee, </a:t>
            </a:r>
          </a:p>
          <a:p>
            <a:r>
              <a:rPr lang="en-US" dirty="0"/>
              <a:t>Precious Jesus, Savior, Friend; </a:t>
            </a:r>
          </a:p>
          <a:p>
            <a:r>
              <a:rPr lang="en-US" dirty="0"/>
              <a:t>And I know that Thou art with me, </a:t>
            </a:r>
          </a:p>
          <a:p>
            <a:r>
              <a:rPr lang="en-US" dirty="0"/>
              <a:t>Wilt be with me to the end.</a:t>
            </a:r>
          </a:p>
          <a:p>
            <a:endParaRPr lang="en-US" dirty="0"/>
          </a:p>
          <a:p>
            <a:r>
              <a:rPr lang="en-US" dirty="0"/>
              <a:t>Jesus, Jesus, how I trust Him; </a:t>
            </a:r>
          </a:p>
          <a:p>
            <a:r>
              <a:rPr lang="en-US" dirty="0"/>
              <a:t>How I’ve </a:t>
            </a:r>
            <a:r>
              <a:rPr lang="en-US" dirty="0" err="1"/>
              <a:t>prov’d</a:t>
            </a:r>
            <a:r>
              <a:rPr lang="en-US" dirty="0"/>
              <a:t> Him o’er and o’er; </a:t>
            </a:r>
          </a:p>
          <a:p>
            <a:r>
              <a:rPr lang="en-US" dirty="0"/>
              <a:t>Jesus, Jesus, Precious Jesus! </a:t>
            </a:r>
          </a:p>
          <a:p>
            <a:r>
              <a:rPr lang="en-US" dirty="0"/>
              <a:t>O for grace to trust Him more.  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000">
        <p:fade/>
      </p:transition>
    </mc:Choice>
    <mc:Fallback>
      <p:transition spd="med" advClick="0" advTm="4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Tis So Sweet to Trust in Jesus 16x9</Template>
  <TotalTime>4689</TotalTime>
  <Words>302</Words>
  <Application>Microsoft Office PowerPoint</Application>
  <PresentationFormat>On-screen Show (4:3)</PresentationFormat>
  <Paragraphs>48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‘Tis So Sweet to Trust in Jesus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Tis So Sweet to Trust in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239</cp:revision>
  <dcterms:created xsi:type="dcterms:W3CDTF">2025-12-17T00:34:02Z</dcterms:created>
  <dcterms:modified xsi:type="dcterms:W3CDTF">2026-09-22T00:45:14Z</dcterms:modified>
  <cp:category>music, hymn</cp:category>
</cp:coreProperties>
</file>