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E4807D-503A-4F5E-8993-D23D64967CAE}" v="2" dt="2026-09-22T00:51:30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22T00:51:42.013" v="13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22T00:51:42.013" v="13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2T00:51:30.362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2T00:51:42.013" v="13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3717862308" sldId="256"/>
            <ac:spMk id="5" creationId="{9E756D53-9B13-A742-38FC-C55656798D1F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3717862308" sldId="256"/>
            <ac:spMk id="6" creationId="{11440697-2289-B601-29B4-5BA73D7CF612}"/>
          </ac:spMkLst>
        </pc:spChg>
        <pc:picChg chg="mod">
          <ac:chgData name="RONNIE NELSON" userId="e9869384eb4b37d4" providerId="LiveId" clId="{4BB06154-6202-49C3-AE11-FE9A36534DCE}" dt="2026-09-22T00:51:08.662" v="0"/>
          <ac:picMkLst>
            <pc:docMk/>
            <pc:sldMk cId="3717862308" sldId="256"/>
            <ac:picMk id="4" creationId="{079B36C7-5C5D-4237-116F-DB5CE27728DE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22T00:51:30.468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2T00:51:30.362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2T00:51:30.468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1023915166" sldId="257"/>
            <ac:spMk id="4" creationId="{148DC196-AD30-C1B5-92A2-8A7F0BD1A2A9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1023915166" sldId="257"/>
            <ac:spMk id="5" creationId="{8FEF4B21-2B3B-B1B7-0967-58DF7846B66D}"/>
          </ac:spMkLst>
        </pc:spChg>
      </pc:sldChg>
      <pc:sldChg chg="addSp delSp modSp mod chgLayout modNotes">
        <pc:chgData name="RONNIE NELSON" userId="e9869384eb4b37d4" providerId="LiveId" clId="{4BB06154-6202-49C3-AE11-FE9A36534DCE}" dt="2026-09-22T00:51:30.471" v="9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22T00:51:30.362" v="6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22T00:51:30.471" v="9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3973114123" sldId="258"/>
            <ac:spMk id="4" creationId="{19AD3520-26A0-1735-2070-C17A8AA8468D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3973114123" sldId="258"/>
            <ac:spMk id="5" creationId="{A078910D-7870-ADB5-D9DE-CF2B38D3D619}"/>
          </ac:spMkLst>
        </pc:spChg>
      </pc:sldChg>
      <pc:sldChg chg="addSp delSp modSp mod chgLayout">
        <pc:chgData name="RONNIE NELSON" userId="e9869384eb4b37d4" providerId="LiveId" clId="{4BB06154-6202-49C3-AE11-FE9A36534DCE}" dt="2026-09-22T00:51:30.470" v="8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22T00:51:30.362" v="6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22T00:51:30.470" v="8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2838892107" sldId="262"/>
            <ac:spMk id="4" creationId="{C9A0E98C-821E-F258-62ED-CDA68963FC46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2838892107" sldId="262"/>
            <ac:spMk id="5" creationId="{2207F657-B66F-4606-E065-3BEBAEB735C7}"/>
          </ac:spMkLst>
        </pc:spChg>
      </pc:sldChg>
      <pc:sldChg chg="addSp delSp modSp mod chgLayout modNotes">
        <pc:chgData name="RONNIE NELSON" userId="e9869384eb4b37d4" providerId="LiveId" clId="{4BB06154-6202-49C3-AE11-FE9A36534DCE}" dt="2026-09-22T00:51:30.473" v="10" actId="27636"/>
        <pc:sldMkLst>
          <pc:docMk/>
          <pc:sldMk cId="1330350974" sldId="263"/>
        </pc:sldMkLst>
        <pc:spChg chg="mod ord">
          <ac:chgData name="RONNIE NELSON" userId="e9869384eb4b37d4" providerId="LiveId" clId="{4BB06154-6202-49C3-AE11-FE9A36534DCE}" dt="2026-09-22T00:51:30.362" v="6"/>
          <ac:spMkLst>
            <pc:docMk/>
            <pc:sldMk cId="1330350974" sldId="263"/>
            <ac:spMk id="2" creationId="{75D6EFE1-9EF1-A76B-DCD1-48203C66425F}"/>
          </ac:spMkLst>
        </pc:spChg>
        <pc:spChg chg="mod ord">
          <ac:chgData name="RONNIE NELSON" userId="e9869384eb4b37d4" providerId="LiveId" clId="{4BB06154-6202-49C3-AE11-FE9A36534DCE}" dt="2026-09-22T00:51:30.473" v="10" actId="27636"/>
          <ac:spMkLst>
            <pc:docMk/>
            <pc:sldMk cId="1330350974" sldId="263"/>
            <ac:spMk id="3" creationId="{D0BECF63-67EF-CD17-4D63-5749927C5549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1330350974" sldId="263"/>
            <ac:spMk id="4" creationId="{13C06147-75DF-6F32-C364-71B1CE0E4619}"/>
          </ac:spMkLst>
        </pc:spChg>
        <pc:spChg chg="add del mod">
          <ac:chgData name="RONNIE NELSON" userId="e9869384eb4b37d4" providerId="LiveId" clId="{4BB06154-6202-49C3-AE11-FE9A36534DCE}" dt="2026-09-22T00:51:13.056" v="1" actId="6264"/>
          <ac:spMkLst>
            <pc:docMk/>
            <pc:sldMk cId="1330350974" sldId="263"/>
            <ac:spMk id="5" creationId="{41E7B77B-7488-BC7C-BB20-D5BA692C2752}"/>
          </ac:spMkLst>
        </pc:spChg>
      </pc:sldChg>
      <pc:sldMasterChg chg="modSp modSldLayout">
        <pc:chgData name="RONNIE NELSON" userId="e9869384eb4b37d4" providerId="LiveId" clId="{4BB06154-6202-49C3-AE11-FE9A36534DCE}" dt="2026-09-22T00:51:08.66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22T00:51:08.66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2T00:51:08.66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22T00:51:08.662" v="0"/>
          <ac:picMkLst>
            <pc:docMk/>
            <pc:sldMasterMk cId="1050875626" sldId="2147483732"/>
            <ac:picMk id="5" creationId="{6071ECB8-D903-9D49-9C6B-C85CD6A12A84}"/>
          </ac:picMkLst>
        </pc:pic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51:08.66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51:08.66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2T00:51:08.662" v="0"/>
        <pc:sldMasterMkLst>
          <pc:docMk/>
          <pc:sldMasterMk cId="3791600250" sldId="2147483744"/>
        </pc:sldMasterMkLst>
        <pc:picChg chg="add">
          <ac:chgData name="RONNIE NELSON" userId="e9869384eb4b37d4" providerId="LiveId" clId="{4BB06154-6202-49C3-AE11-FE9A36534DCE}" dt="2026-09-22T00:51:08.662" v="0"/>
          <ac:picMkLst>
            <pc:docMk/>
            <pc:sldMasterMk cId="3791600250" sldId="2147483744"/>
            <ac:picMk id="7" creationId="{A75B022D-F608-CF1A-86C0-221FA4B49758}"/>
          </ac:picMkLst>
        </pc:picChg>
      </pc:sldMasterChg>
      <pc:sldMasterChg chg="addSp delSp mod">
        <pc:chgData name="RONNIE NELSON" userId="e9869384eb4b37d4" providerId="LiveId" clId="{4BB06154-6202-49C3-AE11-FE9A36534DCE}" dt="2026-09-22T00:51:35.553" v="11" actId="478"/>
        <pc:sldMasterMkLst>
          <pc:docMk/>
          <pc:sldMasterMk cId="1226818315" sldId="2147483756"/>
        </pc:sldMasterMkLst>
        <pc:picChg chg="add del">
          <ac:chgData name="RONNIE NELSON" userId="e9869384eb4b37d4" providerId="LiveId" clId="{4BB06154-6202-49C3-AE11-FE9A36534DCE}" dt="2026-09-22T00:51:35.553" v="11" actId="478"/>
          <ac:picMkLst>
            <pc:docMk/>
            <pc:sldMasterMk cId="1226818315" sldId="2147483756"/>
            <ac:picMk id="4" creationId="{F8FC461F-F438-A8DA-DB1B-BF7C86C2991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5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7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02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55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8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67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4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5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9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5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71ECB8-D903-9D49-9C6B-C85CD6A12A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7805" r="11459" b="78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81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‘Tis So Sweet to Trust in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Louisa M. R. Reed</a:t>
            </a:r>
          </a:p>
          <a:p>
            <a:r>
              <a:rPr lang="en-US" dirty="0"/>
              <a:t>Music: William J. </a:t>
            </a:r>
            <a:r>
              <a:rPr lang="en-US"/>
              <a:t>Kirkpatrick  </a:t>
            </a:r>
            <a:endParaRPr lang="en-US" dirty="0"/>
          </a:p>
        </p:txBody>
      </p:sp>
      <p:pic>
        <p:nvPicPr>
          <p:cNvPr id="4" name="Tis So Sweet to Trust in Jesus">
            <a:hlinkClick r:id="" action="ppaction://media"/>
            <a:extLst>
              <a:ext uri="{FF2B5EF4-FFF2-40B4-BE49-F238E27FC236}">
                <a16:creationId xmlns:a16="http://schemas.microsoft.com/office/drawing/2014/main" id="{079B36C7-5C5D-4237-116F-DB5CE27728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256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‘Tis so sweet to trust in Jesus, </a:t>
            </a:r>
          </a:p>
          <a:p>
            <a:r>
              <a:rPr lang="en-US" dirty="0"/>
              <a:t>Just to take Him at His word; </a:t>
            </a:r>
          </a:p>
          <a:p>
            <a:r>
              <a:rPr lang="en-US" dirty="0"/>
              <a:t>Just to rest upon His promise; </a:t>
            </a:r>
          </a:p>
          <a:p>
            <a:r>
              <a:rPr lang="en-US" dirty="0"/>
              <a:t>Just to know, “Thus saith the Lord.”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 how sweet to trust in Jesus, </a:t>
            </a:r>
          </a:p>
          <a:p>
            <a:r>
              <a:rPr lang="en-US" dirty="0"/>
              <a:t>Just to trust His cleansing blood, </a:t>
            </a:r>
          </a:p>
          <a:p>
            <a:r>
              <a:rPr lang="en-US" dirty="0"/>
              <a:t>Just in simple faith to plunge me </a:t>
            </a:r>
          </a:p>
          <a:p>
            <a:r>
              <a:rPr lang="en-US" dirty="0"/>
              <a:t>‘Neath the healing, cleansing flood.</a:t>
            </a:r>
          </a:p>
          <a:p>
            <a:endParaRPr lang="en-US" dirty="0"/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5000">
        <p:fade/>
      </p:transition>
    </mc:Choice>
    <mc:Fallback>
      <p:transition spd="med" advTm="4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Yes, ‘tis sweet to trust in Jesus, </a:t>
            </a:r>
          </a:p>
          <a:p>
            <a:r>
              <a:rPr lang="en-US" dirty="0"/>
              <a:t>Just from sin and self to cease; </a:t>
            </a:r>
          </a:p>
          <a:p>
            <a:r>
              <a:rPr lang="en-US" dirty="0"/>
              <a:t>Just from Jesus simply taking </a:t>
            </a:r>
          </a:p>
          <a:p>
            <a:r>
              <a:rPr lang="en-US" dirty="0"/>
              <a:t>Life, and rest, and joy, and peace.</a:t>
            </a:r>
          </a:p>
          <a:p>
            <a:endParaRPr lang="en-US" dirty="0"/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I’m so glad I </a:t>
            </a:r>
            <a:r>
              <a:rPr lang="en-US" dirty="0" err="1"/>
              <a:t>learn’d</a:t>
            </a:r>
            <a:r>
              <a:rPr lang="en-US" dirty="0"/>
              <a:t> to trust Thee, </a:t>
            </a:r>
          </a:p>
          <a:p>
            <a:r>
              <a:rPr lang="en-US" dirty="0"/>
              <a:t>Precious Jesus, Savior, Friend; </a:t>
            </a:r>
          </a:p>
          <a:p>
            <a:r>
              <a:rPr lang="en-US" dirty="0"/>
              <a:t>And I know that Thou art with me, </a:t>
            </a:r>
          </a:p>
          <a:p>
            <a:r>
              <a:rPr lang="en-US" dirty="0"/>
              <a:t>Wilt be with me to the end.</a:t>
            </a:r>
          </a:p>
          <a:p>
            <a:endParaRPr lang="en-US" dirty="0"/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 </a:t>
            </a:r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8000">
        <p:fade/>
      </p:transition>
    </mc:Choice>
    <mc:Fallback xmlns=""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Tis So Sweet to Trust in Jesus 4x3 - Organ</Template>
  <TotalTime>4684</TotalTime>
  <Words>302</Words>
  <Application>Microsoft Office PowerPoint</Application>
  <PresentationFormat>On-screen Show (4:3)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‘Tis So Sweet to Trust in Jesus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 So Sweet to Trust in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238</cp:revision>
  <dcterms:created xsi:type="dcterms:W3CDTF">2025-12-17T00:34:02Z</dcterms:created>
  <dcterms:modified xsi:type="dcterms:W3CDTF">2026-09-22T00:51:47Z</dcterms:modified>
  <cp:category>music, hymn</cp:category>
</cp:coreProperties>
</file>