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044BF6-6C99-444B-94FF-9DE3631FFB8B}" v="29" dt="2026-09-22T00:50:36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09-22T00:50:36.090" v="140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22T00:39:06.251" v="139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2T00:26:38.687" v="43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22T00:39:06.251" v="139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9-22T00:33:45.701" v="125" actId="1076"/>
          <ac:picMkLst>
            <pc:docMk/>
            <pc:sldMk cId="3717862308" sldId="256"/>
            <ac:picMk id="4" creationId="{079B36C7-5C5D-4237-116F-DB5CE27728DE}"/>
          </ac:picMkLst>
        </pc:picChg>
        <pc:picChg chg="del">
          <ac:chgData name="RONNIE NELSON" userId="e9869384eb4b37d4" providerId="LiveId" clId="{4BB06154-6202-49C3-AE11-FE9A36534DCE}" dt="2026-09-22T00:33:42.220" v="124" actId="478"/>
          <ac:picMkLst>
            <pc:docMk/>
            <pc:sldMk cId="3717862308" sldId="256"/>
            <ac:picMk id="5" creationId="{94E3E4DA-E5D8-AF2D-A171-39E5E9E42C36}"/>
          </ac:picMkLst>
        </pc:picChg>
      </pc:sldChg>
      <pc:sldChg chg="modSp mod modTransition">
        <pc:chgData name="RONNIE NELSON" userId="e9869384eb4b37d4" providerId="LiveId" clId="{4BB06154-6202-49C3-AE11-FE9A36534DCE}" dt="2026-09-22T00:50:36.090" v="140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22T00:29:43.155" v="70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22T00:50:36.090" v="140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22T00:31:38.360" v="108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22T00:50:36.090" v="140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22T00:31:31.444" v="104" actId="27636"/>
          <ac:spMkLst>
            <pc:docMk/>
            <pc:sldMk cId="2838892107" sldId="262"/>
            <ac:spMk id="3" creationId="{CD8AA68A-BBB3-69FE-A755-9BE558F0D97D}"/>
          </ac:spMkLst>
        </pc:spChg>
      </pc:sldChg>
      <pc:sldChg chg="modSp add mod modTransition">
        <pc:chgData name="RONNIE NELSON" userId="e9869384eb4b37d4" providerId="LiveId" clId="{4BB06154-6202-49C3-AE11-FE9A36534DCE}" dt="2026-09-22T00:38:56.655" v="138"/>
        <pc:sldMkLst>
          <pc:docMk/>
          <pc:sldMk cId="1330350974" sldId="263"/>
        </pc:sldMkLst>
        <pc:spChg chg="mod">
          <ac:chgData name="RONNIE NELSON" userId="e9869384eb4b37d4" providerId="LiveId" clId="{4BB06154-6202-49C3-AE11-FE9A36534DCE}" dt="2026-09-22T00:30:48.396" v="87" actId="20577"/>
          <ac:spMkLst>
            <pc:docMk/>
            <pc:sldMk cId="1330350974" sldId="263"/>
            <ac:spMk id="2" creationId="{75D6EFE1-9EF1-A76B-DCD1-48203C66425F}"/>
          </ac:spMkLst>
        </pc:spChg>
        <pc:spChg chg="mod">
          <ac:chgData name="RONNIE NELSON" userId="e9869384eb4b37d4" providerId="LiveId" clId="{4BB06154-6202-49C3-AE11-FE9A36534DCE}" dt="2026-09-22T00:31:46.579" v="114" actId="27636"/>
          <ac:spMkLst>
            <pc:docMk/>
            <pc:sldMk cId="1330350974" sldId="263"/>
            <ac:spMk id="3" creationId="{D0BECF63-67EF-CD17-4D63-5749927C5549}"/>
          </ac:spMkLst>
        </pc:spChg>
      </pc:sldChg>
      <pc:sldMasterChg chg="addSp delSp modSp mod">
        <pc:chgData name="RONNIE NELSON" userId="e9869384eb4b37d4" providerId="LiveId" clId="{4BB06154-6202-49C3-AE11-FE9A36534DCE}" dt="2026-09-22T00:33:12.630" v="121" actId="167"/>
        <pc:sldMasterMkLst>
          <pc:docMk/>
          <pc:sldMasterMk cId="1050875626" sldId="2147483732"/>
        </pc:sldMasterMkLst>
        <pc:picChg chg="add mod ord modCrop">
          <ac:chgData name="RONNIE NELSON" userId="e9869384eb4b37d4" providerId="LiveId" clId="{4BB06154-6202-49C3-AE11-FE9A36534DCE}" dt="2026-09-22T00:33:12.630" v="121" actId="167"/>
          <ac:picMkLst>
            <pc:docMk/>
            <pc:sldMasterMk cId="1050875626" sldId="2147483732"/>
            <ac:picMk id="5" creationId="{6071ECB8-D903-9D49-9C6B-C85CD6A12A84}"/>
          </ac:picMkLst>
        </pc:picChg>
        <pc:picChg chg="del">
          <ac:chgData name="RONNIE NELSON" userId="e9869384eb4b37d4" providerId="LiveId" clId="{4BB06154-6202-49C3-AE11-FE9A36534DCE}" dt="2026-09-22T00:31:59.402" v="115" actId="478"/>
          <ac:picMkLst>
            <pc:docMk/>
            <pc:sldMasterMk cId="1050875626" sldId="2147483732"/>
            <ac:picMk id="6" creationId="{063113EF-733E-5083-366F-CF3F9D79CCF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71ECB8-D903-9D49-9C6B-C85CD6A12A8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5" b="7813"/>
          <a:stretch>
            <a:fillRect/>
          </a:stretch>
        </p:blipFill>
        <p:spPr>
          <a:xfrm>
            <a:off x="1029" y="0"/>
            <a:ext cx="1219097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‘Tis So Sweet to Trust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Louisa M. R. Reed</a:t>
            </a:r>
          </a:p>
          <a:p>
            <a:r>
              <a:rPr lang="en-US" dirty="0"/>
              <a:t>Music: William J. </a:t>
            </a:r>
            <a:r>
              <a:rPr lang="en-US"/>
              <a:t>Kirkpatrick</a:t>
            </a:r>
            <a:endParaRPr lang="en-US" dirty="0"/>
          </a:p>
        </p:txBody>
      </p:sp>
      <p:pic>
        <p:nvPicPr>
          <p:cNvPr id="4" name="Tis So Sweet to Trust in Jesus">
            <a:hlinkClick r:id="" action="ppaction://media"/>
            <a:extLst>
              <a:ext uri="{FF2B5EF4-FFF2-40B4-BE49-F238E27FC236}">
                <a16:creationId xmlns:a16="http://schemas.microsoft.com/office/drawing/2014/main" id="{079B36C7-5C5D-4237-116F-DB5CE27728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2567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400">
        <p:fade/>
      </p:transition>
    </mc:Choice>
    <mc:Fallback xmlns=""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‘Tis so sweet to trust in Jesus, </a:t>
            </a:r>
          </a:p>
          <a:p>
            <a:r>
              <a:rPr lang="en-US" dirty="0"/>
              <a:t>Just to take Him at His word; </a:t>
            </a:r>
          </a:p>
          <a:p>
            <a:r>
              <a:rPr lang="en-US" dirty="0"/>
              <a:t>Just to rest upon His promise; </a:t>
            </a:r>
          </a:p>
          <a:p>
            <a:r>
              <a:rPr lang="en-US" dirty="0"/>
              <a:t>Just to know, “Thus saith the Lord.”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Jesus, Jesus, how I trust Him; </a:t>
            </a:r>
          </a:p>
          <a:p>
            <a:r>
              <a:rPr lang="en-US" i="1" dirty="0"/>
              <a:t>How I’ve </a:t>
            </a:r>
            <a:r>
              <a:rPr lang="en-US" i="1" dirty="0" err="1"/>
              <a:t>prov’d</a:t>
            </a:r>
            <a:r>
              <a:rPr lang="en-US" i="1" dirty="0"/>
              <a:t> Him o’er and o’er; </a:t>
            </a:r>
          </a:p>
          <a:p>
            <a:r>
              <a:rPr lang="en-US" i="1" dirty="0"/>
              <a:t>Jesus, Jesus, Precious Jesus! </a:t>
            </a:r>
          </a:p>
          <a:p>
            <a:r>
              <a:rPr lang="en-US" i="1" dirty="0"/>
              <a:t>O for grace to trust Him more.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O how sweet to trust in Jesus, </a:t>
            </a:r>
          </a:p>
          <a:p>
            <a:r>
              <a:rPr lang="en-US" dirty="0"/>
              <a:t>Just to trust His cleansing blood, </a:t>
            </a:r>
          </a:p>
          <a:p>
            <a:r>
              <a:rPr lang="en-US" dirty="0"/>
              <a:t>Just in simple faith to plunge me </a:t>
            </a:r>
          </a:p>
          <a:p>
            <a:r>
              <a:rPr lang="en-US" dirty="0"/>
              <a:t>‘Neath the healing, cleansing flood.</a:t>
            </a:r>
          </a:p>
          <a:p>
            <a:endParaRPr lang="en-US" dirty="0"/>
          </a:p>
          <a:p>
            <a:r>
              <a:rPr lang="en-US" i="1" dirty="0"/>
              <a:t>Jesus, Jesus, how I trust Him; </a:t>
            </a:r>
          </a:p>
          <a:p>
            <a:r>
              <a:rPr lang="en-US" i="1" dirty="0"/>
              <a:t>How I’ve </a:t>
            </a:r>
            <a:r>
              <a:rPr lang="en-US" i="1" dirty="0" err="1"/>
              <a:t>prov’d</a:t>
            </a:r>
            <a:r>
              <a:rPr lang="en-US" i="1" dirty="0"/>
              <a:t> Him o’er and o’er; </a:t>
            </a:r>
          </a:p>
          <a:p>
            <a:r>
              <a:rPr lang="en-US" i="1" dirty="0"/>
              <a:t>Jesus, Jesus, Precious Jesus! </a:t>
            </a:r>
          </a:p>
          <a:p>
            <a:r>
              <a:rPr lang="en-US" i="1" dirty="0"/>
              <a:t>O for grace to trust Him more.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5000">
        <p:fade/>
      </p:transition>
    </mc:Choice>
    <mc:Fallback>
      <p:transition spd="med" advTm="4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Yes, ‘tis sweet to trust in Jesus, </a:t>
            </a:r>
          </a:p>
          <a:p>
            <a:r>
              <a:rPr lang="en-US" dirty="0"/>
              <a:t>Just from sin and self to cease; </a:t>
            </a:r>
          </a:p>
          <a:p>
            <a:r>
              <a:rPr lang="en-US" dirty="0"/>
              <a:t>Just from Jesus simply taking </a:t>
            </a:r>
          </a:p>
          <a:p>
            <a:r>
              <a:rPr lang="en-US" dirty="0"/>
              <a:t>Life, and rest, and joy, and peace.</a:t>
            </a:r>
          </a:p>
          <a:p>
            <a:endParaRPr lang="en-US" dirty="0"/>
          </a:p>
          <a:p>
            <a:r>
              <a:rPr lang="en-US" i="1" dirty="0"/>
              <a:t>Jesus, Jesus, how I trust Him; </a:t>
            </a:r>
          </a:p>
          <a:p>
            <a:r>
              <a:rPr lang="en-US" i="1" dirty="0"/>
              <a:t>How I’ve </a:t>
            </a:r>
            <a:r>
              <a:rPr lang="en-US" i="1" dirty="0" err="1"/>
              <a:t>prov’d</a:t>
            </a:r>
            <a:r>
              <a:rPr lang="en-US" i="1" dirty="0"/>
              <a:t> Him o’er and o’er; </a:t>
            </a:r>
          </a:p>
          <a:p>
            <a:r>
              <a:rPr lang="en-US" i="1" dirty="0"/>
              <a:t>Jesus, Jesus, Precious Jesus! </a:t>
            </a:r>
          </a:p>
          <a:p>
            <a:r>
              <a:rPr lang="en-US" i="1" dirty="0"/>
              <a:t>O for grace to trust Him more.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I’m so glad I </a:t>
            </a:r>
            <a:r>
              <a:rPr lang="en-US" dirty="0" err="1"/>
              <a:t>learn’d</a:t>
            </a:r>
            <a:r>
              <a:rPr lang="en-US" dirty="0"/>
              <a:t> to trust Thee, </a:t>
            </a:r>
          </a:p>
          <a:p>
            <a:r>
              <a:rPr lang="en-US" dirty="0"/>
              <a:t>Precious Jesus, Savior, Friend; </a:t>
            </a:r>
          </a:p>
          <a:p>
            <a:r>
              <a:rPr lang="en-US" dirty="0"/>
              <a:t>And I know that Thou art with me, </a:t>
            </a:r>
          </a:p>
          <a:p>
            <a:r>
              <a:rPr lang="en-US" dirty="0"/>
              <a:t>Wilt be with me to the end.</a:t>
            </a:r>
          </a:p>
          <a:p>
            <a:endParaRPr lang="en-US" dirty="0"/>
          </a:p>
          <a:p>
            <a:r>
              <a:rPr lang="en-US" i="1" dirty="0"/>
              <a:t>Jesus, Jesus, how I trust Him; </a:t>
            </a:r>
          </a:p>
          <a:p>
            <a:r>
              <a:rPr lang="en-US" i="1" dirty="0"/>
              <a:t>How I’ve </a:t>
            </a:r>
            <a:r>
              <a:rPr lang="en-US" i="1" dirty="0" err="1"/>
              <a:t>prov’d</a:t>
            </a:r>
            <a:r>
              <a:rPr lang="en-US" i="1" dirty="0"/>
              <a:t> Him o’er and o’er; </a:t>
            </a:r>
          </a:p>
          <a:p>
            <a:r>
              <a:rPr lang="en-US" i="1" dirty="0"/>
              <a:t>Jesus, Jesus, Precious Jesus! </a:t>
            </a:r>
          </a:p>
          <a:p>
            <a:r>
              <a:rPr lang="en-US" i="1" dirty="0"/>
              <a:t>O for grace to trust Him more.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8000">
        <p:fade/>
      </p:transition>
    </mc:Choice>
    <mc:Fallback xmlns=""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4683</TotalTime>
  <Words>302</Words>
  <Application>Microsoft Office PowerPoint</Application>
  <PresentationFormat>Widescreen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‘Tis So Sweet to Trust in Jesus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 So Sweet to Trust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237</cp:revision>
  <dcterms:created xsi:type="dcterms:W3CDTF">2025-12-17T00:34:02Z</dcterms:created>
  <dcterms:modified xsi:type="dcterms:W3CDTF">2026-09-22T00:50:39Z</dcterms:modified>
  <cp:category>music, hymn</cp:category>
</cp:coreProperties>
</file>