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B80133-3D74-4B49-919B-1DCD93BEDD34}" v="3" dt="2026-09-04T00:39:52.160"/>
    <p1510:client id="{B39FD2F1-2115-468B-AF19-089C348EE14E}" v="4" dt="2026-09-04T00:34:35.2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4T00:46:14.501" v="14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4T00:46:14.501" v="14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4T00:46:14.501" v="14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3717862308" sldId="256"/>
            <ac:spMk id="4" creationId="{9F1DB503-7F32-169D-D923-D52DCA86FA6F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3717862308" sldId="256"/>
            <ac:spMk id="5" creationId="{585729A2-5E7E-7611-8AE0-E9262B75A161}"/>
          </ac:spMkLst>
        </pc:spChg>
        <pc:picChg chg="mod">
          <ac:chgData name="RONNIE NELSON" userId="e9869384eb4b37d4" providerId="LiveId" clId="{4BB06154-6202-49C3-AE11-FE9A36534DCE}" dt="2026-09-04T00:39:27.786" v="0"/>
          <ac:picMkLst>
            <pc:docMk/>
            <pc:sldMk cId="3717862308" sldId="256"/>
            <ac:picMk id="6" creationId="{C965F031-58B4-98AE-DB3A-3B9A8958FE71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4T00:39:52.160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1023915166" sldId="257"/>
            <ac:spMk id="4" creationId="{3DF292D3-A882-3366-D059-3D694E8D399A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1023915166" sldId="257"/>
            <ac:spMk id="5" creationId="{E0AE5C6B-3253-42CB-AA1A-01839F783AEA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39:52.160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3973114123" sldId="258"/>
            <ac:spMk id="4" creationId="{2D504175-93FC-E668-D165-DFFB4BE11EA7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3973114123" sldId="258"/>
            <ac:spMk id="5" creationId="{202BB369-1954-31A8-A599-E8320DE04F03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39:52.160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1950835460" sldId="259"/>
            <ac:spMk id="4" creationId="{1F29CBBA-5FBA-D615-6C5D-1CB7A2F63EE5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1950835460" sldId="259"/>
            <ac:spMk id="5" creationId="{5283AFB7-A87F-F235-6FEB-4135D0D55560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39:52.160" v="2"/>
        <pc:sldMkLst>
          <pc:docMk/>
          <pc:sldMk cId="2363225036" sldId="260"/>
        </pc:sldMkLst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2363225036" sldId="260"/>
            <ac:spMk id="2" creationId="{301480D5-6F77-D7D3-D939-3E1926D02712}"/>
          </ac:spMkLst>
        </pc:spChg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2363225036" sldId="260"/>
            <ac:spMk id="3" creationId="{DBD75433-436D-D8D8-8FF5-977CFB88854F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2363225036" sldId="260"/>
            <ac:spMk id="4" creationId="{C1E15A82-09E5-2102-2848-DF0560A585BB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2363225036" sldId="260"/>
            <ac:spMk id="5" creationId="{AB8B6627-4872-A40D-8C7F-857EC33EFDCD}"/>
          </ac:spMkLst>
        </pc:spChg>
      </pc:sldChg>
      <pc:sldChg chg="addSp delSp modSp mod chgLayout modNotes">
        <pc:chgData name="RONNIE NELSON" userId="e9869384eb4b37d4" providerId="LiveId" clId="{4BB06154-6202-49C3-AE11-FE9A36534DCE}" dt="2026-09-04T00:39:52.160" v="2"/>
        <pc:sldMkLst>
          <pc:docMk/>
          <pc:sldMk cId="159364571" sldId="261"/>
        </pc:sldMkLst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159364571" sldId="261"/>
            <ac:spMk id="2" creationId="{7B563780-1B6F-2968-96BF-EF57C292B71E}"/>
          </ac:spMkLst>
        </pc:spChg>
        <pc:spChg chg="mod ord">
          <ac:chgData name="RONNIE NELSON" userId="e9869384eb4b37d4" providerId="LiveId" clId="{4BB06154-6202-49C3-AE11-FE9A36534DCE}" dt="2026-09-04T00:39:52.160" v="2"/>
          <ac:spMkLst>
            <pc:docMk/>
            <pc:sldMk cId="159364571" sldId="261"/>
            <ac:spMk id="3" creationId="{CB0CF821-518B-D3E2-AEB1-03F24DA59162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159364571" sldId="261"/>
            <ac:spMk id="4" creationId="{D0B05B6D-1754-61C6-6F53-5EAAC8C746E4}"/>
          </ac:spMkLst>
        </pc:spChg>
        <pc:spChg chg="add del mod">
          <ac:chgData name="RONNIE NELSON" userId="e9869384eb4b37d4" providerId="LiveId" clId="{4BB06154-6202-49C3-AE11-FE9A36534DCE}" dt="2026-09-04T00:39:33.414" v="1" actId="6264"/>
          <ac:spMkLst>
            <pc:docMk/>
            <pc:sldMk cId="159364571" sldId="261"/>
            <ac:spMk id="5" creationId="{8F7A6AB5-1D56-847A-390C-75F219D44A57}"/>
          </ac:spMkLst>
        </pc:spChg>
      </pc:sldChg>
      <pc:sldMasterChg chg="modSp modSldLayout">
        <pc:chgData name="RONNIE NELSON" userId="e9869384eb4b37d4" providerId="LiveId" clId="{4BB06154-6202-49C3-AE11-FE9A36534DCE}" dt="2026-09-04T00:39:27.786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4T00:39:27.786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4T00:39:27.786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4T00:39:27.786" v="0"/>
          <ac:picMkLst>
            <pc:docMk/>
            <pc:sldMasterMk cId="1050875626" sldId="2147483732"/>
            <ac:picMk id="8" creationId="{940497B3-473E-39BE-FB5C-948CE411B99D}"/>
          </ac:picMkLst>
        </pc:pic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4T00:39:27.786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4T00:39:27.786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4T00:39:27.786" v="0"/>
        <pc:sldMasterMkLst>
          <pc:docMk/>
          <pc:sldMasterMk cId="1008504642" sldId="2147483744"/>
        </pc:sldMasterMkLst>
        <pc:picChg chg="add">
          <ac:chgData name="RONNIE NELSON" userId="e9869384eb4b37d4" providerId="LiveId" clId="{4BB06154-6202-49C3-AE11-FE9A36534DCE}" dt="2026-09-04T00:39:27.786" v="0"/>
          <ac:picMkLst>
            <pc:docMk/>
            <pc:sldMasterMk cId="1008504642" sldId="2147483744"/>
            <ac:picMk id="7" creationId="{446778BB-09CB-EE58-B74F-5F4339B07297}"/>
          </ac:picMkLst>
        </pc:picChg>
      </pc:sldMasterChg>
      <pc:sldMasterChg chg="addSp delSp modSp mod">
        <pc:chgData name="RONNIE NELSON" userId="e9869384eb4b37d4" providerId="LiveId" clId="{4BB06154-6202-49C3-AE11-FE9A36534DCE}" dt="2026-09-04T00:46:05.236" v="13" actId="167"/>
        <pc:sldMasterMkLst>
          <pc:docMk/>
          <pc:sldMasterMk cId="941829543" sldId="2147483756"/>
        </pc:sldMasterMkLst>
        <pc:picChg chg="add del">
          <ac:chgData name="RONNIE NELSON" userId="e9869384eb4b37d4" providerId="LiveId" clId="{4BB06154-6202-49C3-AE11-FE9A36534DCE}" dt="2026-09-04T00:39:59.288" v="3" actId="478"/>
          <ac:picMkLst>
            <pc:docMk/>
            <pc:sldMasterMk cId="941829543" sldId="2147483756"/>
            <ac:picMk id="4" creationId="{8DE96AC8-B06B-F245-48F6-A1A032BB9E41}"/>
          </ac:picMkLst>
        </pc:picChg>
        <pc:picChg chg="add mod ord modCrop">
          <ac:chgData name="RONNIE NELSON" userId="e9869384eb4b37d4" providerId="LiveId" clId="{4BB06154-6202-49C3-AE11-FE9A36534DCE}" dt="2026-09-04T00:46:05.236" v="13" actId="167"/>
          <ac:picMkLst>
            <pc:docMk/>
            <pc:sldMasterMk cId="941829543" sldId="2147483756"/>
            <ac:picMk id="5" creationId="{ACF47575-DFB0-A930-A69F-F543CE1389C0}"/>
          </ac:picMkLst>
        </pc:picChg>
        <pc:picChg chg="del mod modCrop">
          <ac:chgData name="RONNIE NELSON" userId="e9869384eb4b37d4" providerId="LiveId" clId="{4BB06154-6202-49C3-AE11-FE9A36534DCE}" dt="2026-09-04T00:45:20.576" v="8" actId="478"/>
          <ac:picMkLst>
            <pc:docMk/>
            <pc:sldMasterMk cId="941829543" sldId="2147483756"/>
            <ac:picMk id="8" creationId="{940497B3-473E-39BE-FB5C-948CE411B99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2AF13-3BAF-9B47-4423-9D52CDD6F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A33045-2BF8-9853-0964-EEF7428E4C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2D7F90-A941-20A1-6210-98A739DD5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1E7AD-603B-1570-8CC0-EBC681D3E6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28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0CD9-0B20-EF1A-DE4D-58B676BFC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99E0FD-8FB7-F330-A634-B32D29C572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EF7764-2BA0-899B-81A1-8A79041C44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5827A-724B-C756-5972-6094BEDCAF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79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37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475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9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909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23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3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67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91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595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85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CF47575-DFB0-A930-A69F-F543CE1389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r="13000"/>
          <a:stretch>
            <a:fillRect/>
          </a:stretch>
        </p:blipFill>
        <p:spPr>
          <a:xfrm>
            <a:off x="0" y="-19397"/>
            <a:ext cx="9144000" cy="68967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1829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Thou Didst Leave Thy Throne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Emily Elizabeth Steele Elliott, 1864</a:t>
            </a:r>
          </a:p>
          <a:p>
            <a:r>
              <a:rPr lang="en-US" dirty="0"/>
              <a:t> Music: “MARGARET,” Timothy Richard Matthews</a:t>
            </a:r>
            <a:r>
              <a:rPr lang="en-US"/>
              <a:t>, 1876  </a:t>
            </a:r>
            <a:endParaRPr lang="en-US" dirty="0"/>
          </a:p>
        </p:txBody>
      </p:sp>
      <p:pic>
        <p:nvPicPr>
          <p:cNvPr id="6" name="Thou Didst Leave Thy Throne - Organ">
            <a:hlinkClick r:id="" action="ppaction://media"/>
            <a:extLst>
              <a:ext uri="{FF2B5EF4-FFF2-40B4-BE49-F238E27FC236}">
                <a16:creationId xmlns:a16="http://schemas.microsoft.com/office/drawing/2014/main" id="{C965F031-58B4-98AE-DB3A-3B9A8958FE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463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400">
        <p:fade/>
      </p:transition>
    </mc:Choice>
    <mc:Fallback xmlns="">
      <p:transition spd="med" advClick="0" advTm="9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Thou didst leave Thy throne and Thy kingly crown </a:t>
            </a:r>
          </a:p>
          <a:p>
            <a:r>
              <a:rPr lang="en-US" dirty="0"/>
              <a:t>When Thou </a:t>
            </a:r>
            <a:r>
              <a:rPr lang="en-US" dirty="0" err="1"/>
              <a:t>camest</a:t>
            </a:r>
            <a:r>
              <a:rPr lang="en-US" dirty="0"/>
              <a:t> to earth for me; </a:t>
            </a:r>
          </a:p>
          <a:p>
            <a:r>
              <a:rPr lang="en-US" dirty="0"/>
              <a:t>But in Bethlehem's home was there found no room </a:t>
            </a:r>
          </a:p>
          <a:p>
            <a:r>
              <a:rPr lang="en-US" dirty="0"/>
              <a:t>For Thy holy nativity.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Heaven's arches rang when the angels sang,</a:t>
            </a:r>
          </a:p>
          <a:p>
            <a:r>
              <a:rPr lang="en-US" dirty="0"/>
              <a:t> Proclaiming Thy royal decree; </a:t>
            </a:r>
          </a:p>
          <a:p>
            <a:r>
              <a:rPr lang="en-US" dirty="0"/>
              <a:t>But of lowly birth didst Thou come to earth, </a:t>
            </a:r>
          </a:p>
          <a:p>
            <a:r>
              <a:rPr lang="en-US" dirty="0"/>
              <a:t>And in great humility.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The foxes found rest, and the birds their nest </a:t>
            </a:r>
          </a:p>
          <a:p>
            <a:r>
              <a:rPr lang="en-US" dirty="0"/>
              <a:t>In the shade of the forest tree; </a:t>
            </a:r>
          </a:p>
          <a:p>
            <a:r>
              <a:rPr lang="en-US" dirty="0"/>
              <a:t>But Thy couch was the sod, </a:t>
            </a:r>
          </a:p>
          <a:p>
            <a:r>
              <a:rPr lang="en-US" dirty="0"/>
              <a:t>O Thou Son of God, </a:t>
            </a:r>
          </a:p>
          <a:p>
            <a:r>
              <a:rPr lang="en-US" dirty="0"/>
              <a:t>In the deserts of Galilee.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2EDBA-16FE-FE87-68E5-89C2C965D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480D5-6F77-D7D3-D939-3E1926D0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75433-436D-D8D8-8FF5-977CFB888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Thou </a:t>
            </a:r>
            <a:r>
              <a:rPr lang="en-US" dirty="0" err="1"/>
              <a:t>camest</a:t>
            </a:r>
            <a:r>
              <a:rPr lang="en-US" dirty="0"/>
              <a:t>, Lord, with the living word </a:t>
            </a:r>
          </a:p>
          <a:p>
            <a:r>
              <a:rPr lang="en-US" dirty="0"/>
              <a:t>That should set Thy people free; </a:t>
            </a:r>
          </a:p>
          <a:p>
            <a:r>
              <a:rPr lang="en-US" dirty="0"/>
              <a:t>But with mocking scorn and with crown of thorn </a:t>
            </a:r>
          </a:p>
          <a:p>
            <a:r>
              <a:rPr lang="en-US" dirty="0"/>
              <a:t>They bore Thee to Calvary. </a:t>
            </a:r>
          </a:p>
          <a:p>
            <a:r>
              <a:rPr lang="en-US" dirty="0"/>
              <a:t>O come to my heart, Lord Jesus— </a:t>
            </a:r>
          </a:p>
          <a:p>
            <a:r>
              <a:rPr lang="en-US" dirty="0"/>
              <a:t>There is room in my heart for Thee! </a:t>
            </a:r>
          </a:p>
        </p:txBody>
      </p:sp>
    </p:spTree>
    <p:extLst>
      <p:ext uri="{BB962C8B-B14F-4D97-AF65-F5344CB8AC3E}">
        <p14:creationId xmlns:p14="http://schemas.microsoft.com/office/powerpoint/2010/main" val="236322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500">
        <p:fade/>
      </p:transition>
    </mc:Choice>
    <mc:Fallback xmlns="">
      <p:transition spd="med" advClick="0" advTm="30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AC59F-307D-6067-4BEF-E37A8FFAB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63780-1B6F-2968-96BF-EF57C292B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CF821-518B-D3E2-AEB1-03F24DA591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</a:t>
            </a:r>
            <a:r>
              <a:rPr lang="en-US" dirty="0" err="1"/>
              <a:t>heav'ns</a:t>
            </a:r>
            <a:r>
              <a:rPr lang="en-US" dirty="0"/>
              <a:t> shall ring and the angels sing </a:t>
            </a:r>
          </a:p>
          <a:p>
            <a:r>
              <a:rPr lang="en-US" dirty="0"/>
              <a:t>At Thy coming to victory, </a:t>
            </a:r>
          </a:p>
          <a:p>
            <a:r>
              <a:rPr lang="en-US" dirty="0"/>
              <a:t>Let Thy voice call home, saying, </a:t>
            </a:r>
          </a:p>
          <a:p>
            <a:r>
              <a:rPr lang="en-US" dirty="0"/>
              <a:t>"Yet there room— There is room at My side for thee." </a:t>
            </a:r>
          </a:p>
          <a:p>
            <a:r>
              <a:rPr lang="en-US" dirty="0"/>
              <a:t>My heart shall rejoice, Lord Jesus, </a:t>
            </a:r>
          </a:p>
          <a:p>
            <a:r>
              <a:rPr lang="en-US" dirty="0"/>
              <a:t>When Thou </a:t>
            </a:r>
            <a:r>
              <a:rPr lang="en-US" dirty="0" err="1"/>
              <a:t>comest</a:t>
            </a:r>
            <a:r>
              <a:rPr lang="en-US" dirty="0"/>
              <a:t> and </a:t>
            </a:r>
            <a:r>
              <a:rPr lang="en-US" dirty="0" err="1"/>
              <a:t>callest</a:t>
            </a:r>
            <a:r>
              <a:rPr lang="en-US" dirty="0"/>
              <a:t> me!</a:t>
            </a:r>
          </a:p>
        </p:txBody>
      </p:sp>
    </p:spTree>
    <p:extLst>
      <p:ext uri="{BB962C8B-B14F-4D97-AF65-F5344CB8AC3E}">
        <p14:creationId xmlns:p14="http://schemas.microsoft.com/office/powerpoint/2010/main" val="15936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3000">
        <p:fade/>
      </p:transition>
    </mc:Choice>
    <mc:Fallback xmlns="">
      <p:transition spd="med" advClick="0" advTm="3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Thou Didst Leave Thy Throne 16x9</Template>
  <TotalTime>4505</TotalTime>
  <Words>299</Words>
  <Application>Microsoft Office PowerPoint</Application>
  <PresentationFormat>On-screen Show (4:3)</PresentationFormat>
  <Paragraphs>46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Thou Didst Leave Thy Throne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Thou Didst Leave Thy Throne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226</cp:revision>
  <dcterms:created xsi:type="dcterms:W3CDTF">2025-12-17T00:34:02Z</dcterms:created>
  <dcterms:modified xsi:type="dcterms:W3CDTF">2026-09-04T00:46:22Z</dcterms:modified>
  <cp:category>music, hymn</cp:category>
</cp:coreProperties>
</file>