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160331-1140-470D-B413-AE77E8A880C2}" v="2" dt="2026-09-04T00:48:29.1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4T00:48:40.912" v="4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4T00:48:40.912" v="4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4T00:48:29.173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4T00:48:40.912" v="4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04T00:48:13.843" v="1" actId="6264"/>
          <ac:spMkLst>
            <pc:docMk/>
            <pc:sldMk cId="3717862308" sldId="256"/>
            <ac:spMk id="5" creationId="{9A54A2FE-D88A-8D4C-2AB8-9FFD83AC3B95}"/>
          </ac:spMkLst>
        </pc:spChg>
        <pc:spChg chg="add del mod">
          <ac:chgData name="RONNIE NELSON" userId="e9869384eb4b37d4" providerId="LiveId" clId="{4BB06154-6202-49C3-AE11-FE9A36534DCE}" dt="2026-09-04T00:48:13.843" v="1" actId="6264"/>
          <ac:spMkLst>
            <pc:docMk/>
            <pc:sldMk cId="3717862308" sldId="256"/>
            <ac:spMk id="6" creationId="{FCA74591-E83B-2F5C-AB75-27A19DF1DE3B}"/>
          </ac:spMkLst>
        </pc:spChg>
        <pc:picChg chg="mod">
          <ac:chgData name="RONNIE NELSON" userId="e9869384eb4b37d4" providerId="LiveId" clId="{4BB06154-6202-49C3-AE11-FE9A36534DCE}" dt="2026-09-04T00:48:09.293" v="0"/>
          <ac:picMkLst>
            <pc:docMk/>
            <pc:sldMk cId="3717862308" sldId="256"/>
            <ac:picMk id="4" creationId="{35CEAD48-86A7-62F6-A27E-B19035B7E204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4T00:48:29.173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4T00:48:29.173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4T00:48:29.173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04T00:48:13.843" v="1" actId="6264"/>
          <ac:spMkLst>
            <pc:docMk/>
            <pc:sldMk cId="1023915166" sldId="257"/>
            <ac:spMk id="4" creationId="{9606EDDE-93C9-6D02-6030-5E7EFC937F35}"/>
          </ac:spMkLst>
        </pc:spChg>
        <pc:spChg chg="add del mod">
          <ac:chgData name="RONNIE NELSON" userId="e9869384eb4b37d4" providerId="LiveId" clId="{4BB06154-6202-49C3-AE11-FE9A36534DCE}" dt="2026-09-04T00:48:13.843" v="1" actId="6264"/>
          <ac:spMkLst>
            <pc:docMk/>
            <pc:sldMk cId="1023915166" sldId="257"/>
            <ac:spMk id="5" creationId="{CEFB13E0-AC4F-2EF4-7C23-C6C15656362E}"/>
          </ac:spMkLst>
        </pc:spChg>
      </pc:sldChg>
      <pc:sldChg chg="addSp delSp modSp mod chgLayout modNotes">
        <pc:chgData name="RONNIE NELSON" userId="e9869384eb4b37d4" providerId="LiveId" clId="{4BB06154-6202-49C3-AE11-FE9A36534DCE}" dt="2026-09-04T00:48:29.173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4T00:48:29.173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4T00:48:29.173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04T00:48:13.843" v="1" actId="6264"/>
          <ac:spMkLst>
            <pc:docMk/>
            <pc:sldMk cId="3973114123" sldId="258"/>
            <ac:spMk id="4" creationId="{DEC1E502-9B79-44BD-CD7B-7873DA4A5EAF}"/>
          </ac:spMkLst>
        </pc:spChg>
        <pc:spChg chg="add del mod">
          <ac:chgData name="RONNIE NELSON" userId="e9869384eb4b37d4" providerId="LiveId" clId="{4BB06154-6202-49C3-AE11-FE9A36534DCE}" dt="2026-09-04T00:48:13.843" v="1" actId="6264"/>
          <ac:spMkLst>
            <pc:docMk/>
            <pc:sldMk cId="3973114123" sldId="258"/>
            <ac:spMk id="5" creationId="{E2B9D08F-DF67-FEED-B6C0-ED4F74CCB5C9}"/>
          </ac:spMkLst>
        </pc:spChg>
      </pc:sldChg>
      <pc:sldChg chg="addSp delSp modSp mod chgLayout modNotes">
        <pc:chgData name="RONNIE NELSON" userId="e9869384eb4b37d4" providerId="LiveId" clId="{4BB06154-6202-49C3-AE11-FE9A36534DCE}" dt="2026-09-04T00:48:29.173" v="2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9-04T00:48:29.173" v="2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9-04T00:48:29.173" v="2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9-04T00:48:13.843" v="1" actId="6264"/>
          <ac:spMkLst>
            <pc:docMk/>
            <pc:sldMk cId="1950835460" sldId="259"/>
            <ac:spMk id="4" creationId="{4CB2200A-67EC-7C8E-B52B-BC0185475824}"/>
          </ac:spMkLst>
        </pc:spChg>
        <pc:spChg chg="add del mod">
          <ac:chgData name="RONNIE NELSON" userId="e9869384eb4b37d4" providerId="LiveId" clId="{4BB06154-6202-49C3-AE11-FE9A36534DCE}" dt="2026-09-04T00:48:13.843" v="1" actId="6264"/>
          <ac:spMkLst>
            <pc:docMk/>
            <pc:sldMk cId="1950835460" sldId="259"/>
            <ac:spMk id="5" creationId="{E1C8FC51-1A64-D2D6-86A4-AC5FC41BEDA2}"/>
          </ac:spMkLst>
        </pc:spChg>
      </pc:sldChg>
      <pc:sldChg chg="addSp delSp modSp mod chgLayout modNotes">
        <pc:chgData name="RONNIE NELSON" userId="e9869384eb4b37d4" providerId="LiveId" clId="{4BB06154-6202-49C3-AE11-FE9A36534DCE}" dt="2026-09-04T00:48:29.173" v="2"/>
        <pc:sldMkLst>
          <pc:docMk/>
          <pc:sldMk cId="2363225036" sldId="260"/>
        </pc:sldMkLst>
        <pc:spChg chg="mod ord">
          <ac:chgData name="RONNIE NELSON" userId="e9869384eb4b37d4" providerId="LiveId" clId="{4BB06154-6202-49C3-AE11-FE9A36534DCE}" dt="2026-09-04T00:48:29.173" v="2"/>
          <ac:spMkLst>
            <pc:docMk/>
            <pc:sldMk cId="2363225036" sldId="260"/>
            <ac:spMk id="2" creationId="{301480D5-6F77-D7D3-D939-3E1926D02712}"/>
          </ac:spMkLst>
        </pc:spChg>
        <pc:spChg chg="mod ord">
          <ac:chgData name="RONNIE NELSON" userId="e9869384eb4b37d4" providerId="LiveId" clId="{4BB06154-6202-49C3-AE11-FE9A36534DCE}" dt="2026-09-04T00:48:29.173" v="2"/>
          <ac:spMkLst>
            <pc:docMk/>
            <pc:sldMk cId="2363225036" sldId="260"/>
            <ac:spMk id="3" creationId="{DBD75433-436D-D8D8-8FF5-977CFB88854F}"/>
          </ac:spMkLst>
        </pc:spChg>
        <pc:spChg chg="add del mod">
          <ac:chgData name="RONNIE NELSON" userId="e9869384eb4b37d4" providerId="LiveId" clId="{4BB06154-6202-49C3-AE11-FE9A36534DCE}" dt="2026-09-04T00:48:13.843" v="1" actId="6264"/>
          <ac:spMkLst>
            <pc:docMk/>
            <pc:sldMk cId="2363225036" sldId="260"/>
            <ac:spMk id="4" creationId="{9DEFB1DE-C1FB-3FF9-47C2-E21BA652C413}"/>
          </ac:spMkLst>
        </pc:spChg>
        <pc:spChg chg="add del mod">
          <ac:chgData name="RONNIE NELSON" userId="e9869384eb4b37d4" providerId="LiveId" clId="{4BB06154-6202-49C3-AE11-FE9A36534DCE}" dt="2026-09-04T00:48:13.843" v="1" actId="6264"/>
          <ac:spMkLst>
            <pc:docMk/>
            <pc:sldMk cId="2363225036" sldId="260"/>
            <ac:spMk id="5" creationId="{8176C758-E141-D98F-8083-89E259BB953F}"/>
          </ac:spMkLst>
        </pc:spChg>
      </pc:sldChg>
      <pc:sldChg chg="addSp delSp modSp mod chgLayout modNotes">
        <pc:chgData name="RONNIE NELSON" userId="e9869384eb4b37d4" providerId="LiveId" clId="{4BB06154-6202-49C3-AE11-FE9A36534DCE}" dt="2026-09-04T00:48:29.173" v="2"/>
        <pc:sldMkLst>
          <pc:docMk/>
          <pc:sldMk cId="159364571" sldId="261"/>
        </pc:sldMkLst>
        <pc:spChg chg="mod ord">
          <ac:chgData name="RONNIE NELSON" userId="e9869384eb4b37d4" providerId="LiveId" clId="{4BB06154-6202-49C3-AE11-FE9A36534DCE}" dt="2026-09-04T00:48:29.173" v="2"/>
          <ac:spMkLst>
            <pc:docMk/>
            <pc:sldMk cId="159364571" sldId="261"/>
            <ac:spMk id="2" creationId="{7B563780-1B6F-2968-96BF-EF57C292B71E}"/>
          </ac:spMkLst>
        </pc:spChg>
        <pc:spChg chg="mod ord">
          <ac:chgData name="RONNIE NELSON" userId="e9869384eb4b37d4" providerId="LiveId" clId="{4BB06154-6202-49C3-AE11-FE9A36534DCE}" dt="2026-09-04T00:48:29.173" v="2"/>
          <ac:spMkLst>
            <pc:docMk/>
            <pc:sldMk cId="159364571" sldId="261"/>
            <ac:spMk id="3" creationId="{CB0CF821-518B-D3E2-AEB1-03F24DA59162}"/>
          </ac:spMkLst>
        </pc:spChg>
        <pc:spChg chg="add del mod">
          <ac:chgData name="RONNIE NELSON" userId="e9869384eb4b37d4" providerId="LiveId" clId="{4BB06154-6202-49C3-AE11-FE9A36534DCE}" dt="2026-09-04T00:48:13.843" v="1" actId="6264"/>
          <ac:spMkLst>
            <pc:docMk/>
            <pc:sldMk cId="159364571" sldId="261"/>
            <ac:spMk id="4" creationId="{E655E29B-EB32-07B9-449C-F582735B35AD}"/>
          </ac:spMkLst>
        </pc:spChg>
        <pc:spChg chg="add del mod">
          <ac:chgData name="RONNIE NELSON" userId="e9869384eb4b37d4" providerId="LiveId" clId="{4BB06154-6202-49C3-AE11-FE9A36534DCE}" dt="2026-09-04T00:48:13.843" v="1" actId="6264"/>
          <ac:spMkLst>
            <pc:docMk/>
            <pc:sldMk cId="159364571" sldId="261"/>
            <ac:spMk id="5" creationId="{3940516F-9CFB-F5BB-9F83-5F3202ADE033}"/>
          </ac:spMkLst>
        </pc:spChg>
      </pc:sldChg>
      <pc:sldMasterChg chg="modSp modSldLayout">
        <pc:chgData name="RONNIE NELSON" userId="e9869384eb4b37d4" providerId="LiveId" clId="{4BB06154-6202-49C3-AE11-FE9A36534DCE}" dt="2026-09-04T00:48:09.293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04T00:48:09.293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04T00:48:09.293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04T00:48:09.293" v="0"/>
          <ac:picMkLst>
            <pc:docMk/>
            <pc:sldMasterMk cId="1050875626" sldId="2147483732"/>
            <ac:picMk id="5" creationId="{DBD5B76C-57F3-C097-4C5A-8442787E5DA7}"/>
          </ac:picMkLst>
        </pc:picChg>
        <pc:sldLayoutChg chg="modSp">
          <pc:chgData name="RONNIE NELSON" userId="e9869384eb4b37d4" providerId="LiveId" clId="{4BB06154-6202-49C3-AE11-FE9A36534DCE}" dt="2026-09-04T00:48:09.293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48:09.293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48:09.293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48:09.293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48:09.293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48:09.293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48:09.293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48:09.293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48:09.293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48:09.293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48:09.293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48:09.293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04T00:48:09.293" v="0"/>
        <pc:sldMasterMkLst>
          <pc:docMk/>
          <pc:sldMasterMk cId="4163741788" sldId="2147483744"/>
        </pc:sldMasterMkLst>
        <pc:picChg chg="add">
          <ac:chgData name="RONNIE NELSON" userId="e9869384eb4b37d4" providerId="LiveId" clId="{4BB06154-6202-49C3-AE11-FE9A36534DCE}" dt="2026-09-04T00:48:09.293" v="0"/>
          <ac:picMkLst>
            <pc:docMk/>
            <pc:sldMasterMk cId="4163741788" sldId="2147483744"/>
            <ac:picMk id="7" creationId="{D6A54BD2-735B-02C2-1A60-96D65BEA6294}"/>
          </ac:picMkLst>
        </pc:picChg>
      </pc:sldMasterChg>
      <pc:sldMasterChg chg="addSp delSp mod">
        <pc:chgData name="RONNIE NELSON" userId="e9869384eb4b37d4" providerId="LiveId" clId="{4BB06154-6202-49C3-AE11-FE9A36534DCE}" dt="2026-09-04T00:48:35.901" v="3" actId="478"/>
        <pc:sldMasterMkLst>
          <pc:docMk/>
          <pc:sldMasterMk cId="3308036703" sldId="2147483756"/>
        </pc:sldMasterMkLst>
        <pc:picChg chg="add del">
          <ac:chgData name="RONNIE NELSON" userId="e9869384eb4b37d4" providerId="LiveId" clId="{4BB06154-6202-49C3-AE11-FE9A36534DCE}" dt="2026-09-04T00:48:35.901" v="3" actId="478"/>
          <ac:picMkLst>
            <pc:docMk/>
            <pc:sldMasterMk cId="3308036703" sldId="2147483756"/>
            <ac:picMk id="4" creationId="{9846EA5B-E63D-8A6D-5A83-8B971F1C3C47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2AF13-3BAF-9B47-4423-9D52CDD6F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A33045-2BF8-9853-0964-EEF7428E4C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2D7F90-A941-20A1-6210-98A739DD5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1E7AD-603B-1570-8CC0-EBC681D3E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28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90CD9-0B20-EF1A-DE4D-58B676BFC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99E0FD-8FB7-F330-A634-B32D29C57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EF7764-2BA0-899B-81A1-8A79041C4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5827A-724B-C756-5972-6094BEDCA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79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2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6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55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98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86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79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67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642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21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4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17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F47575-DFB0-A930-A69F-F543CE1389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0" r="13000"/>
          <a:stretch>
            <a:fillRect/>
          </a:stretch>
        </p:blipFill>
        <p:spPr>
          <a:xfrm>
            <a:off x="0" y="-19397"/>
            <a:ext cx="9144000" cy="68967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03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Thou Didst Leave Thy Throne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Emily Elizabeth Steele Elliott, 1864</a:t>
            </a:r>
          </a:p>
          <a:p>
            <a:r>
              <a:rPr lang="en-US" dirty="0"/>
              <a:t> Music: “MARGARET,” Timothy Richard Matthews</a:t>
            </a:r>
            <a:r>
              <a:rPr lang="en-US"/>
              <a:t>, 1876  </a:t>
            </a:r>
            <a:endParaRPr lang="en-US" dirty="0"/>
          </a:p>
        </p:txBody>
      </p:sp>
      <p:pic>
        <p:nvPicPr>
          <p:cNvPr id="4" name="Thou Didst Leave Thy Throne">
            <a:hlinkClick r:id="" action="ppaction://media"/>
            <a:extLst>
              <a:ext uri="{FF2B5EF4-FFF2-40B4-BE49-F238E27FC236}">
                <a16:creationId xmlns:a16="http://schemas.microsoft.com/office/drawing/2014/main" id="{35CEAD48-86A7-62F6-A27E-B19035B7E2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6199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400">
        <p:fade/>
      </p:transition>
    </mc:Choice>
    <mc:Fallback xmlns="">
      <p:transition spd="med" advClick="0" advTm="9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Thou didst leave Thy throne and Thy kingly crown </a:t>
            </a:r>
          </a:p>
          <a:p>
            <a:r>
              <a:rPr lang="en-US" dirty="0"/>
              <a:t>When Thou </a:t>
            </a:r>
            <a:r>
              <a:rPr lang="en-US" dirty="0" err="1"/>
              <a:t>camest</a:t>
            </a:r>
            <a:r>
              <a:rPr lang="en-US" dirty="0"/>
              <a:t> to earth for me; </a:t>
            </a:r>
          </a:p>
          <a:p>
            <a:r>
              <a:rPr lang="en-US" dirty="0"/>
              <a:t>But in Bethlehem's home was there found no room </a:t>
            </a:r>
          </a:p>
          <a:p>
            <a:r>
              <a:rPr lang="en-US" dirty="0"/>
              <a:t>For Thy holy nativity.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Heaven's arches rang when the angels sang,</a:t>
            </a:r>
          </a:p>
          <a:p>
            <a:r>
              <a:rPr lang="en-US" dirty="0"/>
              <a:t> Proclaiming Thy royal decree; </a:t>
            </a:r>
          </a:p>
          <a:p>
            <a:r>
              <a:rPr lang="en-US" dirty="0"/>
              <a:t>But of lowly birth didst Thou come to earth, </a:t>
            </a:r>
          </a:p>
          <a:p>
            <a:r>
              <a:rPr lang="en-US" dirty="0"/>
              <a:t>And in great humility.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 foxes found rest, and the birds their nest </a:t>
            </a:r>
          </a:p>
          <a:p>
            <a:r>
              <a:rPr lang="en-US" dirty="0"/>
              <a:t>In the shade of the forest tree; </a:t>
            </a:r>
          </a:p>
          <a:p>
            <a:r>
              <a:rPr lang="en-US" dirty="0"/>
              <a:t>But Thy couch was the sod, </a:t>
            </a:r>
          </a:p>
          <a:p>
            <a:r>
              <a:rPr lang="en-US" dirty="0"/>
              <a:t>O Thou Son of God, </a:t>
            </a:r>
          </a:p>
          <a:p>
            <a:r>
              <a:rPr lang="en-US" dirty="0"/>
              <a:t>In the deserts of Galilee.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2EDBA-16FE-FE87-68E5-89C2C965D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480D5-6F77-D7D3-D939-3E1926D02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75433-436D-D8D8-8FF5-977CFB888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Thou </a:t>
            </a:r>
            <a:r>
              <a:rPr lang="en-US" dirty="0" err="1"/>
              <a:t>camest</a:t>
            </a:r>
            <a:r>
              <a:rPr lang="en-US" dirty="0"/>
              <a:t>, Lord, with the living word </a:t>
            </a:r>
          </a:p>
          <a:p>
            <a:r>
              <a:rPr lang="en-US" dirty="0"/>
              <a:t>That should set Thy people free; </a:t>
            </a:r>
          </a:p>
          <a:p>
            <a:r>
              <a:rPr lang="en-US" dirty="0"/>
              <a:t>But with mocking scorn and with crown of thorn </a:t>
            </a:r>
          </a:p>
          <a:p>
            <a:r>
              <a:rPr lang="en-US" dirty="0"/>
              <a:t>They bore Thee to Calvary.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</a:p>
        </p:txBody>
      </p:sp>
    </p:spTree>
    <p:extLst>
      <p:ext uri="{BB962C8B-B14F-4D97-AF65-F5344CB8AC3E}">
        <p14:creationId xmlns:p14="http://schemas.microsoft.com/office/powerpoint/2010/main" val="236322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AC59F-307D-6067-4BEF-E37A8FFAB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63780-1B6F-2968-96BF-EF57C292B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CF821-518B-D3E2-AEB1-03F24DA59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</a:t>
            </a:r>
            <a:r>
              <a:rPr lang="en-US" dirty="0" err="1"/>
              <a:t>heav'ns</a:t>
            </a:r>
            <a:r>
              <a:rPr lang="en-US" dirty="0"/>
              <a:t> shall ring and the angels sing </a:t>
            </a:r>
          </a:p>
          <a:p>
            <a:r>
              <a:rPr lang="en-US" dirty="0"/>
              <a:t>At Thy coming to victory, </a:t>
            </a:r>
          </a:p>
          <a:p>
            <a:r>
              <a:rPr lang="en-US" dirty="0"/>
              <a:t>Let Thy voice call home, saying, </a:t>
            </a:r>
          </a:p>
          <a:p>
            <a:r>
              <a:rPr lang="en-US" dirty="0"/>
              <a:t>"Yet there room— There is room at My side for thee." </a:t>
            </a:r>
          </a:p>
          <a:p>
            <a:r>
              <a:rPr lang="en-US" dirty="0"/>
              <a:t>My heart shall rejoice, Lord Jesus, </a:t>
            </a:r>
          </a:p>
          <a:p>
            <a:r>
              <a:rPr lang="en-US" dirty="0"/>
              <a:t>When Thou </a:t>
            </a:r>
            <a:r>
              <a:rPr lang="en-US" dirty="0" err="1"/>
              <a:t>comest</a:t>
            </a:r>
            <a:r>
              <a:rPr lang="en-US" dirty="0"/>
              <a:t> and </a:t>
            </a:r>
            <a:r>
              <a:rPr lang="en-US" dirty="0" err="1"/>
              <a:t>callest</a:t>
            </a:r>
            <a:r>
              <a:rPr lang="en-US" dirty="0"/>
              <a:t> me!</a:t>
            </a:r>
          </a:p>
        </p:txBody>
      </p:sp>
    </p:spTree>
    <p:extLst>
      <p:ext uri="{BB962C8B-B14F-4D97-AF65-F5344CB8AC3E}">
        <p14:creationId xmlns:p14="http://schemas.microsoft.com/office/powerpoint/2010/main" val="15936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3000">
        <p:fade/>
      </p:transition>
    </mc:Choice>
    <mc:Fallback xmlns="">
      <p:transition spd="med" advClick="0" advTm="3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Thou Didst Leave Thy Throne 4x3 - Organ</Template>
  <TotalTime>4426</TotalTime>
  <Words>299</Words>
  <Application>Microsoft Office PowerPoint</Application>
  <PresentationFormat>On-screen Show (4:3)</PresentationFormat>
  <Paragraphs>46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Thou Didst Leave Thy Throne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Thou Didst Leave Thy Throne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225</cp:revision>
  <dcterms:created xsi:type="dcterms:W3CDTF">2025-12-17T00:34:02Z</dcterms:created>
  <dcterms:modified xsi:type="dcterms:W3CDTF">2026-09-04T00:48:47Z</dcterms:modified>
  <cp:category>music, hymn</cp:category>
</cp:coreProperties>
</file>