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39FD2F1-2115-468B-AF19-089C348EE14E}" v="5" dt="2026-09-04T00:40:56.76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422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custSel modSld modMainMaster">
      <pc:chgData name="RONNIE NELSON" userId="e9869384eb4b37d4" providerId="LiveId" clId="{4BB06154-6202-49C3-AE11-FE9A36534DCE}" dt="2026-09-04T00:44:47.066" v="13" actId="20577"/>
      <pc:docMkLst>
        <pc:docMk/>
      </pc:docMkLst>
      <pc:sldChg chg="addSp delSp modSp mod delAnim modAnim">
        <pc:chgData name="RONNIE NELSON" userId="e9869384eb4b37d4" providerId="LiveId" clId="{4BB06154-6202-49C3-AE11-FE9A36534DCE}" dt="2026-09-04T00:44:47.066" v="13" actId="20577"/>
        <pc:sldMkLst>
          <pc:docMk/>
          <pc:sldMk cId="3717862308" sldId="256"/>
        </pc:sldMkLst>
        <pc:spChg chg="mod">
          <ac:chgData name="RONNIE NELSON" userId="e9869384eb4b37d4" providerId="LiveId" clId="{4BB06154-6202-49C3-AE11-FE9A36534DCE}" dt="2026-09-04T00:44:47.066" v="13" actId="20577"/>
          <ac:spMkLst>
            <pc:docMk/>
            <pc:sldMk cId="3717862308" sldId="256"/>
            <ac:spMk id="3" creationId="{F4E7F4EA-A72F-2F68-AEB2-C8B509BFB5AC}"/>
          </ac:spMkLst>
        </pc:spChg>
        <pc:picChg chg="del">
          <ac:chgData name="RONNIE NELSON" userId="e9869384eb4b37d4" providerId="LiveId" clId="{4BB06154-6202-49C3-AE11-FE9A36534DCE}" dt="2026-09-04T00:34:11.662" v="0" actId="478"/>
          <ac:picMkLst>
            <pc:docMk/>
            <pc:sldMk cId="3717862308" sldId="256"/>
            <ac:picMk id="4" creationId="{35CEAD48-86A7-62F6-A27E-B19035B7E204}"/>
          </ac:picMkLst>
        </pc:picChg>
        <pc:picChg chg="add mod">
          <ac:chgData name="RONNIE NELSON" userId="e9869384eb4b37d4" providerId="LiveId" clId="{4BB06154-6202-49C3-AE11-FE9A36534DCE}" dt="2026-09-04T00:34:31.789" v="2" actId="1076"/>
          <ac:picMkLst>
            <pc:docMk/>
            <pc:sldMk cId="3717862308" sldId="256"/>
            <ac:picMk id="6" creationId="{C965F031-58B4-98AE-DB3A-3B9A8958FE71}"/>
          </ac:picMkLst>
        </pc:picChg>
      </pc:sldChg>
      <pc:sldMasterChg chg="addSp delSp modSp mod">
        <pc:chgData name="RONNIE NELSON" userId="e9869384eb4b37d4" providerId="LiveId" clId="{4BB06154-6202-49C3-AE11-FE9A36534DCE}" dt="2026-09-04T00:44:41.890" v="12" actId="167"/>
        <pc:sldMasterMkLst>
          <pc:docMk/>
          <pc:sldMasterMk cId="1050875626" sldId="2147483732"/>
        </pc:sldMasterMkLst>
        <pc:picChg chg="add mod ord">
          <ac:chgData name="RONNIE NELSON" userId="e9869384eb4b37d4" providerId="LiveId" clId="{4BB06154-6202-49C3-AE11-FE9A36534DCE}" dt="2026-09-04T00:44:41.890" v="12" actId="167"/>
          <ac:picMkLst>
            <pc:docMk/>
            <pc:sldMasterMk cId="1050875626" sldId="2147483732"/>
            <ac:picMk id="5" creationId="{33FD83E3-BBDB-6946-4C3F-7754E6A111CF}"/>
          </ac:picMkLst>
        </pc:picChg>
        <pc:picChg chg="del">
          <ac:chgData name="RONNIE NELSON" userId="e9869384eb4b37d4" providerId="LiveId" clId="{4BB06154-6202-49C3-AE11-FE9A36534DCE}" dt="2026-09-04T00:44:16.416" v="8" actId="478"/>
          <ac:picMkLst>
            <pc:docMk/>
            <pc:sldMasterMk cId="1050875626" sldId="2147483732"/>
            <ac:picMk id="8" creationId="{940497B3-473E-39BE-FB5C-948CE411B99D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5E0E7D-B737-C086-7AC5-FD545F232D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7D4BE6-4F9E-DB84-AF3A-25174549D9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C2D3FC-B6D4-4631-18F9-F6598EF299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52811A-69F8-B69A-A8C3-634A5694F8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9327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C2AF13-3BAF-9B47-4423-9D52CDD6FD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A33045-2BF8-9853-0964-EEF7428E4C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2D7F90-A941-20A1-6210-98A739DD54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B1E7AD-603B-1570-8CC0-EBC681D3E6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6288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290CD9-0B20-EF1A-DE4D-58B676BFC0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99E0FD-8FB7-F330-A634-B32D29C572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EF7764-2BA0-899B-81A1-8A79041C44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75827A-724B-C756-5972-6094BEDCAF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7797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662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429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5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058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556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756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078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410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368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3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931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343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693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3FD83E3-BBDB-6946-4C3F-7754E6A111CF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67482"/>
            <a:ext cx="105156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875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Thou Didst Leave Thy Throne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Lyrics: Emily Elizabeth Steele Elliott, 1864 </a:t>
            </a:r>
          </a:p>
          <a:p>
            <a:r>
              <a:rPr lang="en-US" dirty="0"/>
              <a:t> Music: “MARGARET,” Timothy Richard Matthews</a:t>
            </a:r>
            <a:r>
              <a:rPr lang="en-US"/>
              <a:t>, 1876   </a:t>
            </a:r>
            <a:endParaRPr lang="en-US" dirty="0"/>
          </a:p>
        </p:txBody>
      </p:sp>
      <p:pic>
        <p:nvPicPr>
          <p:cNvPr id="6" name="Thou Didst Leave Thy Throne - Organ">
            <a:hlinkClick r:id="" action="ppaction://media"/>
            <a:extLst>
              <a:ext uri="{FF2B5EF4-FFF2-40B4-BE49-F238E27FC236}">
                <a16:creationId xmlns:a16="http://schemas.microsoft.com/office/drawing/2014/main" id="{C965F031-58B4-98AE-DB3A-3B9A8958FE7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564637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9400">
        <p:fade/>
      </p:transition>
    </mc:Choice>
    <mc:Fallback xmlns="">
      <p:transition spd="med" advClick="0" advTm="94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/>
              <a:t>Verse 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Thou didst leave Thy throne and Thy kingly crown </a:t>
            </a:r>
          </a:p>
          <a:p>
            <a:r>
              <a:rPr lang="en-US" dirty="0"/>
              <a:t>When Thou </a:t>
            </a:r>
            <a:r>
              <a:rPr lang="en-US" dirty="0" err="1"/>
              <a:t>camest</a:t>
            </a:r>
            <a:r>
              <a:rPr lang="en-US" dirty="0"/>
              <a:t> to earth for me; </a:t>
            </a:r>
          </a:p>
          <a:p>
            <a:r>
              <a:rPr lang="en-US" dirty="0"/>
              <a:t>But in Bethlehem's home was there found no room </a:t>
            </a:r>
          </a:p>
          <a:p>
            <a:r>
              <a:rPr lang="en-US" dirty="0"/>
              <a:t>For Thy holy nativity. </a:t>
            </a:r>
          </a:p>
          <a:p>
            <a:r>
              <a:rPr lang="en-US" dirty="0"/>
              <a:t>O come to my heart, Lord Jesus— </a:t>
            </a:r>
          </a:p>
          <a:p>
            <a:r>
              <a:rPr lang="en-US" dirty="0"/>
              <a:t>There is room in my heart for Thee!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500">
        <p:fade/>
      </p:transition>
    </mc:Choice>
    <mc:Fallback xmlns="">
      <p:transition spd="med" advClick="0" advTm="305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/>
              <a:t>Verse 2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Heaven's arches rang when the angels sang,</a:t>
            </a:r>
          </a:p>
          <a:p>
            <a:r>
              <a:rPr lang="en-US" dirty="0"/>
              <a:t> Proclaiming Thy royal decree; </a:t>
            </a:r>
          </a:p>
          <a:p>
            <a:r>
              <a:rPr lang="en-US" dirty="0"/>
              <a:t>But of lowly birth didst Thou come to earth, </a:t>
            </a:r>
          </a:p>
          <a:p>
            <a:r>
              <a:rPr lang="en-US" dirty="0"/>
              <a:t>And in great humility. </a:t>
            </a:r>
          </a:p>
          <a:p>
            <a:r>
              <a:rPr lang="en-US" dirty="0"/>
              <a:t>O come to my heart, Lord Jesus— </a:t>
            </a:r>
          </a:p>
          <a:p>
            <a:r>
              <a:rPr lang="en-US" dirty="0"/>
              <a:t>There is room in my heart for Thee! </a:t>
            </a:r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500">
        <p:fade/>
      </p:transition>
    </mc:Choice>
    <mc:Fallback xmlns="">
      <p:transition spd="med" advClick="0" advTm="305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F87F38-6134-04CC-EDC4-7A6850395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4F3BF-0D8F-BF2D-C123-B40DD59B3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/>
              <a:t>Verse 3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7F6D22-59AE-E920-3391-59D9C0AD8D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The foxes found rest, and the birds their nest </a:t>
            </a:r>
          </a:p>
          <a:p>
            <a:r>
              <a:rPr lang="en-US" dirty="0"/>
              <a:t>In the shade of the forest tree; </a:t>
            </a:r>
          </a:p>
          <a:p>
            <a:r>
              <a:rPr lang="en-US" dirty="0"/>
              <a:t>But Thy couch was the sod, </a:t>
            </a:r>
          </a:p>
          <a:p>
            <a:r>
              <a:rPr lang="en-US" dirty="0"/>
              <a:t>O Thou Son of God, </a:t>
            </a:r>
          </a:p>
          <a:p>
            <a:r>
              <a:rPr lang="en-US" dirty="0"/>
              <a:t>In the deserts of Galilee. </a:t>
            </a:r>
          </a:p>
          <a:p>
            <a:r>
              <a:rPr lang="en-US" dirty="0"/>
              <a:t>O come to my heart, Lord Jesus— </a:t>
            </a:r>
          </a:p>
          <a:p>
            <a:r>
              <a:rPr lang="en-US" dirty="0"/>
              <a:t>There is room in my heart for Thee!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950835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500">
        <p:fade/>
      </p:transition>
    </mc:Choice>
    <mc:Fallback xmlns="">
      <p:transition spd="med" advClick="0" advTm="305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42EDBA-16FE-FE87-68E5-89C2C965D9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480D5-6F77-D7D3-D939-3E1926D027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 dirty="0"/>
              <a:t>Verse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D75433-436D-D8D8-8FF5-977CFB8885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Thou </a:t>
            </a:r>
            <a:r>
              <a:rPr lang="en-US" dirty="0" err="1"/>
              <a:t>camest</a:t>
            </a:r>
            <a:r>
              <a:rPr lang="en-US" dirty="0"/>
              <a:t>, Lord, with the living word </a:t>
            </a:r>
          </a:p>
          <a:p>
            <a:r>
              <a:rPr lang="en-US" dirty="0"/>
              <a:t>That should set Thy people free; </a:t>
            </a:r>
          </a:p>
          <a:p>
            <a:r>
              <a:rPr lang="en-US" dirty="0"/>
              <a:t>But with mocking scorn and with crown of thorn </a:t>
            </a:r>
          </a:p>
          <a:p>
            <a:r>
              <a:rPr lang="en-US" dirty="0"/>
              <a:t>They bore Thee to Calvary. </a:t>
            </a:r>
          </a:p>
          <a:p>
            <a:r>
              <a:rPr lang="en-US" dirty="0"/>
              <a:t>O come to my heart, Lord Jesus— </a:t>
            </a:r>
          </a:p>
          <a:p>
            <a:r>
              <a:rPr lang="en-US" dirty="0"/>
              <a:t>There is room in my heart for Thee!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363225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500">
        <p:fade/>
      </p:transition>
    </mc:Choice>
    <mc:Fallback xmlns="">
      <p:transition spd="med" advClick="0" advTm="305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AC59F-307D-6067-4BEF-E37A8FFAB6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563780-1B6F-2968-96BF-EF57C292B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 dirty="0"/>
              <a:t>Verse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0CF821-518B-D3E2-AEB1-03F24DA591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When </a:t>
            </a:r>
            <a:r>
              <a:rPr lang="en-US" dirty="0" err="1"/>
              <a:t>heav'ns</a:t>
            </a:r>
            <a:r>
              <a:rPr lang="en-US" dirty="0"/>
              <a:t> shall ring and the angels sing </a:t>
            </a:r>
          </a:p>
          <a:p>
            <a:r>
              <a:rPr lang="en-US" dirty="0"/>
              <a:t>At Thy coming to victory, </a:t>
            </a:r>
          </a:p>
          <a:p>
            <a:r>
              <a:rPr lang="en-US" dirty="0"/>
              <a:t>Let Thy voice call home, saying, </a:t>
            </a:r>
          </a:p>
          <a:p>
            <a:r>
              <a:rPr lang="en-US" dirty="0"/>
              <a:t>"Yet there room— There is room at My side for thee." </a:t>
            </a:r>
          </a:p>
          <a:p>
            <a:r>
              <a:rPr lang="en-US" dirty="0"/>
              <a:t>My heart shall rejoice, Lord Jesus, </a:t>
            </a:r>
          </a:p>
          <a:p>
            <a:r>
              <a:rPr lang="en-US" dirty="0"/>
              <a:t>When Thou </a:t>
            </a:r>
            <a:r>
              <a:rPr lang="en-US" dirty="0" err="1"/>
              <a:t>comest</a:t>
            </a:r>
            <a:r>
              <a:rPr lang="en-US" dirty="0"/>
              <a:t> and </a:t>
            </a:r>
            <a:r>
              <a:rPr lang="en-US" dirty="0" err="1"/>
              <a:t>callest</a:t>
            </a:r>
            <a:r>
              <a:rPr lang="en-US" dirty="0"/>
              <a:t> me!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59364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3000">
        <p:fade/>
      </p:transition>
    </mc:Choice>
    <mc:Fallback xmlns="">
      <p:transition spd="med" advClick="0" advTm="33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Thine is the Glory 4x3 - Organ</Template>
  <TotalTime>4506</TotalTime>
  <Words>299</Words>
  <Application>Microsoft Office PowerPoint</Application>
  <PresentationFormat>Widescreen</PresentationFormat>
  <Paragraphs>46</Paragraphs>
  <Slides>6</Slides>
  <Notes>6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Aptos</vt:lpstr>
      <vt:lpstr>Arial</vt:lpstr>
      <vt:lpstr>Another Year is Dawning - Organ</vt:lpstr>
      <vt:lpstr>Thou Didst Leave Thy Throne</vt:lpstr>
      <vt:lpstr>Verse 1</vt:lpstr>
      <vt:lpstr>Verse 2</vt:lpstr>
      <vt:lpstr>Verse 3</vt:lpstr>
      <vt:lpstr>Verse 4</vt:lpstr>
      <vt:lpstr>Verse 5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Thou Didst Leave Thy Throne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225</cp:revision>
  <dcterms:created xsi:type="dcterms:W3CDTF">2025-12-17T00:34:02Z</dcterms:created>
  <dcterms:modified xsi:type="dcterms:W3CDTF">2026-09-04T00:44:53Z</dcterms:modified>
  <cp:category>music, hymn</cp:category>
</cp:coreProperties>
</file>