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7F045-F43B-469E-9CFF-9C5667614C73}" v="23" dt="2026-09-04T00:47:37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9-04T00:47:44.043" v="111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4T00:47:44.043" v="111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3T22:50:41.117" v="26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4T00:47:44.043" v="111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03T23:05:38.363" v="94" actId="1076"/>
          <ac:picMkLst>
            <pc:docMk/>
            <pc:sldMk cId="3717862308" sldId="256"/>
            <ac:picMk id="4" creationId="{35CEAD48-86A7-62F6-A27E-B19035B7E204}"/>
          </ac:picMkLst>
        </pc:picChg>
        <pc:picChg chg="del">
          <ac:chgData name="RONNIE NELSON" userId="e9869384eb4b37d4" providerId="LiveId" clId="{4BB06154-6202-49C3-AE11-FE9A36534DCE}" dt="2026-09-03T22:51:28.587" v="45" actId="478"/>
          <ac:picMkLst>
            <pc:docMk/>
            <pc:sldMk cId="3717862308" sldId="256"/>
            <ac:picMk id="5" creationId="{AB18952C-C507-3CB7-BD38-84FE3BA90DA8}"/>
          </ac:picMkLst>
        </pc:picChg>
      </pc:sldChg>
      <pc:sldChg chg="modSp mod modTransition">
        <pc:chgData name="RONNIE NELSON" userId="e9869384eb4b37d4" providerId="LiveId" clId="{4BB06154-6202-49C3-AE11-FE9A36534DCE}" dt="2026-09-03T23:07:46.963" v="98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3T22:52:05.758" v="52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3T23:07:46.963" v="98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3T22:52:42.978" v="60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3T23:07:46.963" v="98"/>
        <pc:sldMkLst>
          <pc:docMk/>
          <pc:sldMk cId="1950835460" sldId="259"/>
        </pc:sldMkLst>
        <pc:spChg chg="mod">
          <ac:chgData name="RONNIE NELSON" userId="e9869384eb4b37d4" providerId="LiveId" clId="{4BB06154-6202-49C3-AE11-FE9A36534DCE}" dt="2026-09-03T22:54:10.983" v="68" actId="20577"/>
          <ac:spMkLst>
            <pc:docMk/>
            <pc:sldMk cId="1950835460" sldId="259"/>
            <ac:spMk id="3" creationId="{4A7F6D22-59AE-E920-3391-59D9C0AD8DE2}"/>
          </ac:spMkLst>
        </pc:spChg>
      </pc:sldChg>
      <pc:sldChg chg="modSp mod modTransition">
        <pc:chgData name="RONNIE NELSON" userId="e9869384eb4b37d4" providerId="LiveId" clId="{4BB06154-6202-49C3-AE11-FE9A36534DCE}" dt="2026-09-03T23:07:46.963" v="98"/>
        <pc:sldMkLst>
          <pc:docMk/>
          <pc:sldMk cId="2363225036" sldId="260"/>
        </pc:sldMkLst>
        <pc:spChg chg="mod">
          <ac:chgData name="RONNIE NELSON" userId="e9869384eb4b37d4" providerId="LiveId" clId="{4BB06154-6202-49C3-AE11-FE9A36534DCE}" dt="2026-09-03T22:54:45.209" v="75" actId="20577"/>
          <ac:spMkLst>
            <pc:docMk/>
            <pc:sldMk cId="2363225036" sldId="260"/>
            <ac:spMk id="3" creationId="{DBD75433-436D-D8D8-8FF5-977CFB88854F}"/>
          </ac:spMkLst>
        </pc:spChg>
      </pc:sldChg>
      <pc:sldChg chg="modSp mod modTransition">
        <pc:chgData name="RONNIE NELSON" userId="e9869384eb4b37d4" providerId="LiveId" clId="{4BB06154-6202-49C3-AE11-FE9A36534DCE}" dt="2026-09-03T23:05:06.709" v="92"/>
        <pc:sldMkLst>
          <pc:docMk/>
          <pc:sldMk cId="159364571" sldId="261"/>
        </pc:sldMkLst>
        <pc:spChg chg="mod">
          <ac:chgData name="RONNIE NELSON" userId="e9869384eb4b37d4" providerId="LiveId" clId="{4BB06154-6202-49C3-AE11-FE9A36534DCE}" dt="2026-09-03T22:55:36.506" v="82" actId="20577"/>
          <ac:spMkLst>
            <pc:docMk/>
            <pc:sldMk cId="159364571" sldId="261"/>
            <ac:spMk id="3" creationId="{CB0CF821-518B-D3E2-AEB1-03F24DA59162}"/>
          </ac:spMkLst>
        </pc:spChg>
      </pc:sldChg>
      <pc:sldMasterChg chg="addSp delSp modSp mod">
        <pc:chgData name="RONNIE NELSON" userId="e9869384eb4b37d4" providerId="LiveId" clId="{4BB06154-6202-49C3-AE11-FE9A36534DCE}" dt="2026-09-04T00:47:06.580" v="109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03T23:03:42.545" v="83" actId="478"/>
          <ac:picMkLst>
            <pc:docMk/>
            <pc:sldMasterMk cId="1050875626" sldId="2147483732"/>
            <ac:picMk id="5" creationId="{B67F2D0C-E90D-A777-21EF-E0E1069A40F8}"/>
          </ac:picMkLst>
        </pc:picChg>
        <pc:picChg chg="add mod ord">
          <ac:chgData name="RONNIE NELSON" userId="e9869384eb4b37d4" providerId="LiveId" clId="{4BB06154-6202-49C3-AE11-FE9A36534DCE}" dt="2026-09-04T00:47:06.580" v="109" actId="167"/>
          <ac:picMkLst>
            <pc:docMk/>
            <pc:sldMasterMk cId="1050875626" sldId="2147483732"/>
            <ac:picMk id="5" creationId="{DBD5B76C-57F3-C097-4C5A-8442787E5DA7}"/>
          </ac:picMkLst>
        </pc:picChg>
        <pc:picChg chg="add del mod ord">
          <ac:chgData name="RONNIE NELSON" userId="e9869384eb4b37d4" providerId="LiveId" clId="{4BB06154-6202-49C3-AE11-FE9A36534DCE}" dt="2026-09-03T23:15:39.781" v="99" actId="478"/>
          <ac:picMkLst>
            <pc:docMk/>
            <pc:sldMasterMk cId="1050875626" sldId="2147483732"/>
            <ac:picMk id="6" creationId="{160E3787-2935-38E2-2DB9-6D506ACB582F}"/>
          </ac:picMkLst>
        </pc:picChg>
        <pc:picChg chg="add del mod ord">
          <ac:chgData name="RONNIE NELSON" userId="e9869384eb4b37d4" providerId="LiveId" clId="{4BB06154-6202-49C3-AE11-FE9A36534DCE}" dt="2026-09-04T00:46:40.426" v="105" actId="478"/>
          <ac:picMkLst>
            <pc:docMk/>
            <pc:sldMasterMk cId="1050875626" sldId="2147483732"/>
            <ac:picMk id="8" creationId="{940497B3-473E-39BE-FB5C-948CE411B99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D5B76C-57F3-C097-4C5A-8442787E5DA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Thou Didst Leave Thy Throne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Emily Elizabeth Steele Elliott, 1864</a:t>
            </a:r>
          </a:p>
          <a:p>
            <a:r>
              <a:rPr lang="en-US" dirty="0"/>
              <a:t> Music: “MARGARET,” Timothy Richard Matthews</a:t>
            </a:r>
            <a:r>
              <a:rPr lang="en-US"/>
              <a:t>, 1876 </a:t>
            </a:r>
            <a:endParaRPr lang="en-US" dirty="0"/>
          </a:p>
        </p:txBody>
      </p:sp>
      <p:pic>
        <p:nvPicPr>
          <p:cNvPr id="4" name="Thou Didst Leave Thy Throne">
            <a:hlinkClick r:id="" action="ppaction://media"/>
            <a:extLst>
              <a:ext uri="{FF2B5EF4-FFF2-40B4-BE49-F238E27FC236}">
                <a16:creationId xmlns:a16="http://schemas.microsoft.com/office/drawing/2014/main" id="{35CEAD48-86A7-62F6-A27E-B19035B7E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199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400">
        <p:fade/>
      </p:transition>
    </mc:Choice>
    <mc:Fallback xmlns="">
      <p:transition spd="med" advClick="0" advTm="9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Thou didst leave Thy throne and Thy kingly crown </a:t>
            </a:r>
          </a:p>
          <a:p>
            <a:r>
              <a:rPr lang="en-US" dirty="0"/>
              <a:t>When Thou </a:t>
            </a:r>
            <a:r>
              <a:rPr lang="en-US" dirty="0" err="1"/>
              <a:t>camest</a:t>
            </a:r>
            <a:r>
              <a:rPr lang="en-US" dirty="0"/>
              <a:t> to earth for me; </a:t>
            </a:r>
          </a:p>
          <a:p>
            <a:r>
              <a:rPr lang="en-US" dirty="0"/>
              <a:t>But in Bethlehem's home was there found no room </a:t>
            </a:r>
          </a:p>
          <a:p>
            <a:r>
              <a:rPr lang="en-US" dirty="0"/>
              <a:t>For Thy holy nativity.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Heaven's arches rang when the angels sang,</a:t>
            </a:r>
          </a:p>
          <a:p>
            <a:r>
              <a:rPr lang="en-US" dirty="0"/>
              <a:t> Proclaiming Thy royal decree; </a:t>
            </a:r>
          </a:p>
          <a:p>
            <a:r>
              <a:rPr lang="en-US" dirty="0"/>
              <a:t>But of lowly birth didst Thou come to earth, </a:t>
            </a:r>
          </a:p>
          <a:p>
            <a:r>
              <a:rPr lang="en-US" dirty="0"/>
              <a:t>And in great humility.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 foxes found rest, and the birds their nest </a:t>
            </a:r>
          </a:p>
          <a:p>
            <a:r>
              <a:rPr lang="en-US" dirty="0"/>
              <a:t>In the shade of the forest tree; </a:t>
            </a:r>
          </a:p>
          <a:p>
            <a:r>
              <a:rPr lang="en-US" dirty="0"/>
              <a:t>But Thy couch was the sod, </a:t>
            </a:r>
          </a:p>
          <a:p>
            <a:r>
              <a:rPr lang="en-US" dirty="0"/>
              <a:t>O Thou Son of God, </a:t>
            </a:r>
          </a:p>
          <a:p>
            <a:r>
              <a:rPr lang="en-US" dirty="0"/>
              <a:t>In the deserts of Galilee.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Thou </a:t>
            </a:r>
            <a:r>
              <a:rPr lang="en-US" dirty="0" err="1"/>
              <a:t>camest</a:t>
            </a:r>
            <a:r>
              <a:rPr lang="en-US" dirty="0"/>
              <a:t>, Lord, with the living word </a:t>
            </a:r>
          </a:p>
          <a:p>
            <a:r>
              <a:rPr lang="en-US" dirty="0"/>
              <a:t>That should set Thy people free; </a:t>
            </a:r>
          </a:p>
          <a:p>
            <a:r>
              <a:rPr lang="en-US" dirty="0"/>
              <a:t>But with mocking scorn and with crown of thorn </a:t>
            </a:r>
          </a:p>
          <a:p>
            <a:r>
              <a:rPr lang="en-US" dirty="0"/>
              <a:t>They bore Thee to Calvary.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</a:t>
            </a:r>
            <a:r>
              <a:rPr lang="en-US" dirty="0" err="1"/>
              <a:t>heav'ns</a:t>
            </a:r>
            <a:r>
              <a:rPr lang="en-US" dirty="0"/>
              <a:t> shall ring and the angels sing </a:t>
            </a:r>
          </a:p>
          <a:p>
            <a:r>
              <a:rPr lang="en-US" dirty="0"/>
              <a:t>At Thy coming to victory, </a:t>
            </a:r>
          </a:p>
          <a:p>
            <a:r>
              <a:rPr lang="en-US" dirty="0"/>
              <a:t>Let Thy voice call home, saying, </a:t>
            </a:r>
          </a:p>
          <a:p>
            <a:r>
              <a:rPr lang="en-US" dirty="0"/>
              <a:t>"Yet there room— There is room at My side for thee." </a:t>
            </a:r>
          </a:p>
          <a:p>
            <a:r>
              <a:rPr lang="en-US" dirty="0"/>
              <a:t>My heart shall rejoice, Lord Jesus, </a:t>
            </a:r>
          </a:p>
          <a:p>
            <a:r>
              <a:rPr lang="en-US" dirty="0"/>
              <a:t>When Thou </a:t>
            </a:r>
            <a:r>
              <a:rPr lang="en-US" dirty="0" err="1"/>
              <a:t>comest</a:t>
            </a:r>
            <a:r>
              <a:rPr lang="en-US" dirty="0"/>
              <a:t> and </a:t>
            </a:r>
            <a:r>
              <a:rPr lang="en-US" dirty="0" err="1"/>
              <a:t>callest</a:t>
            </a:r>
            <a:r>
              <a:rPr lang="en-US" dirty="0"/>
              <a:t> me!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4425</TotalTime>
  <Words>299</Words>
  <Application>Microsoft Office PowerPoint</Application>
  <PresentationFormat>Widescreen</PresentationFormat>
  <Paragraphs>46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Thou Didst Leave Thy Throne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 Didst Leave Thy Throne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224</cp:revision>
  <dcterms:created xsi:type="dcterms:W3CDTF">2025-12-17T00:34:02Z</dcterms:created>
  <dcterms:modified xsi:type="dcterms:W3CDTF">2026-09-04T00:47:47Z</dcterms:modified>
  <cp:category>music, hymn</cp:category>
</cp:coreProperties>
</file>