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03721"/>
    <a:srgbClr val="4C3C1E"/>
    <a:srgbClr val="1E3137"/>
    <a:srgbClr val="361E08"/>
    <a:srgbClr val="0B0A04"/>
    <a:srgbClr val="1C1C1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FE6A473-B9BF-493E-930C-13EEBC6A51F9}" v="2" dt="2026-09-03T01:46:01.21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2" autoAdjust="0"/>
    <p:restoredTop sz="94689" autoAdjust="0"/>
  </p:normalViewPr>
  <p:slideViewPr>
    <p:cSldViewPr snapToGrid="0">
      <p:cViewPr varScale="1">
        <p:scale>
          <a:sx n="87" d="100"/>
          <a:sy n="87" d="100"/>
        </p:scale>
        <p:origin x="1258" y="67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ONNIE NELSON" userId="e9869384eb4b37d4" providerId="LiveId" clId="{4BB06154-6202-49C3-AE11-FE9A36534DCE}"/>
    <pc:docChg chg="custSel modSld modMainMaster modNotesMaster">
      <pc:chgData name="RONNIE NELSON" userId="e9869384eb4b37d4" providerId="LiveId" clId="{4BB06154-6202-49C3-AE11-FE9A36534DCE}" dt="2026-09-03T01:46:12.713" v="4" actId="20577"/>
      <pc:docMkLst>
        <pc:docMk/>
      </pc:docMkLst>
      <pc:sldChg chg="addSp delSp modSp mod chgLayout modNotes">
        <pc:chgData name="RONNIE NELSON" userId="e9869384eb4b37d4" providerId="LiveId" clId="{4BB06154-6202-49C3-AE11-FE9A36534DCE}" dt="2026-09-03T01:46:12.713" v="4" actId="20577"/>
        <pc:sldMkLst>
          <pc:docMk/>
          <pc:sldMk cId="3717862308" sldId="256"/>
        </pc:sldMkLst>
        <pc:spChg chg="mod ord">
          <ac:chgData name="RONNIE NELSON" userId="e9869384eb4b37d4" providerId="LiveId" clId="{4BB06154-6202-49C3-AE11-FE9A36534DCE}" dt="2026-09-03T01:46:01.218" v="2"/>
          <ac:spMkLst>
            <pc:docMk/>
            <pc:sldMk cId="3717862308" sldId="256"/>
            <ac:spMk id="2" creationId="{759D7056-EEB2-C7BD-D400-700479A38C1B}"/>
          </ac:spMkLst>
        </pc:spChg>
        <pc:spChg chg="mod ord">
          <ac:chgData name="RONNIE NELSON" userId="e9869384eb4b37d4" providerId="LiveId" clId="{4BB06154-6202-49C3-AE11-FE9A36534DCE}" dt="2026-09-03T01:46:12.713" v="4" actId="20577"/>
          <ac:spMkLst>
            <pc:docMk/>
            <pc:sldMk cId="3717862308" sldId="256"/>
            <ac:spMk id="3" creationId="{F4E7F4EA-A72F-2F68-AEB2-C8B509BFB5AC}"/>
          </ac:spMkLst>
        </pc:spChg>
        <pc:spChg chg="add del mod">
          <ac:chgData name="RONNIE NELSON" userId="e9869384eb4b37d4" providerId="LiveId" clId="{4BB06154-6202-49C3-AE11-FE9A36534DCE}" dt="2026-09-03T01:45:49.903" v="1" actId="6264"/>
          <ac:spMkLst>
            <pc:docMk/>
            <pc:sldMk cId="3717862308" sldId="256"/>
            <ac:spMk id="4" creationId="{B6C8442C-13F1-A645-52F3-E2ADB2D7D88A}"/>
          </ac:spMkLst>
        </pc:spChg>
        <pc:spChg chg="add del mod">
          <ac:chgData name="RONNIE NELSON" userId="e9869384eb4b37d4" providerId="LiveId" clId="{4BB06154-6202-49C3-AE11-FE9A36534DCE}" dt="2026-09-03T01:45:49.903" v="1" actId="6264"/>
          <ac:spMkLst>
            <pc:docMk/>
            <pc:sldMk cId="3717862308" sldId="256"/>
            <ac:spMk id="6" creationId="{309A9242-C54B-34BD-34B3-46CB0678842F}"/>
          </ac:spMkLst>
        </pc:spChg>
        <pc:picChg chg="mod">
          <ac:chgData name="RONNIE NELSON" userId="e9869384eb4b37d4" providerId="LiveId" clId="{4BB06154-6202-49C3-AE11-FE9A36534DCE}" dt="2026-09-03T01:45:45.125" v="0"/>
          <ac:picMkLst>
            <pc:docMk/>
            <pc:sldMk cId="3717862308" sldId="256"/>
            <ac:picMk id="5" creationId="{AB18952C-C507-3CB7-BD38-84FE3BA90DA8}"/>
          </ac:picMkLst>
        </pc:picChg>
      </pc:sldChg>
      <pc:sldChg chg="addSp delSp modSp mod chgLayout modNotes">
        <pc:chgData name="RONNIE NELSON" userId="e9869384eb4b37d4" providerId="LiveId" clId="{4BB06154-6202-49C3-AE11-FE9A36534DCE}" dt="2026-09-03T01:46:01.218" v="2"/>
        <pc:sldMkLst>
          <pc:docMk/>
          <pc:sldMk cId="1023915166" sldId="257"/>
        </pc:sldMkLst>
        <pc:spChg chg="mod ord">
          <ac:chgData name="RONNIE NELSON" userId="e9869384eb4b37d4" providerId="LiveId" clId="{4BB06154-6202-49C3-AE11-FE9A36534DCE}" dt="2026-09-03T01:46:01.218" v="2"/>
          <ac:spMkLst>
            <pc:docMk/>
            <pc:sldMk cId="1023915166" sldId="257"/>
            <ac:spMk id="2" creationId="{3B81346A-84BA-D226-0F11-0C04CE54888F}"/>
          </ac:spMkLst>
        </pc:spChg>
        <pc:spChg chg="mod ord">
          <ac:chgData name="RONNIE NELSON" userId="e9869384eb4b37d4" providerId="LiveId" clId="{4BB06154-6202-49C3-AE11-FE9A36534DCE}" dt="2026-09-03T01:46:01.218" v="2"/>
          <ac:spMkLst>
            <pc:docMk/>
            <pc:sldMk cId="1023915166" sldId="257"/>
            <ac:spMk id="3" creationId="{F1F2989C-1A00-A956-9FF4-D6438220AFF4}"/>
          </ac:spMkLst>
        </pc:spChg>
        <pc:spChg chg="add del mod">
          <ac:chgData name="RONNIE NELSON" userId="e9869384eb4b37d4" providerId="LiveId" clId="{4BB06154-6202-49C3-AE11-FE9A36534DCE}" dt="2026-09-03T01:45:49.903" v="1" actId="6264"/>
          <ac:spMkLst>
            <pc:docMk/>
            <pc:sldMk cId="1023915166" sldId="257"/>
            <ac:spMk id="4" creationId="{8CBC08D9-A6B3-310F-9BB4-E602C9F7CF49}"/>
          </ac:spMkLst>
        </pc:spChg>
        <pc:spChg chg="add del mod">
          <ac:chgData name="RONNIE NELSON" userId="e9869384eb4b37d4" providerId="LiveId" clId="{4BB06154-6202-49C3-AE11-FE9A36534DCE}" dt="2026-09-03T01:45:49.903" v="1" actId="6264"/>
          <ac:spMkLst>
            <pc:docMk/>
            <pc:sldMk cId="1023915166" sldId="257"/>
            <ac:spMk id="5" creationId="{A4064FFF-0574-8FEB-F4AE-91CCA1B38E22}"/>
          </ac:spMkLst>
        </pc:spChg>
      </pc:sldChg>
      <pc:sldChg chg="addSp delSp modSp mod chgLayout modNotes">
        <pc:chgData name="RONNIE NELSON" userId="e9869384eb4b37d4" providerId="LiveId" clId="{4BB06154-6202-49C3-AE11-FE9A36534DCE}" dt="2026-09-03T01:46:01.218" v="2"/>
        <pc:sldMkLst>
          <pc:docMk/>
          <pc:sldMk cId="3973114123" sldId="258"/>
        </pc:sldMkLst>
        <pc:spChg chg="mod ord">
          <ac:chgData name="RONNIE NELSON" userId="e9869384eb4b37d4" providerId="LiveId" clId="{4BB06154-6202-49C3-AE11-FE9A36534DCE}" dt="2026-09-03T01:46:01.218" v="2"/>
          <ac:spMkLst>
            <pc:docMk/>
            <pc:sldMk cId="3973114123" sldId="258"/>
            <ac:spMk id="2" creationId="{AB22F4D5-348A-23BF-4367-ED03E3B2E181}"/>
          </ac:spMkLst>
        </pc:spChg>
        <pc:spChg chg="mod ord">
          <ac:chgData name="RONNIE NELSON" userId="e9869384eb4b37d4" providerId="LiveId" clId="{4BB06154-6202-49C3-AE11-FE9A36534DCE}" dt="2026-09-03T01:46:01.218" v="2"/>
          <ac:spMkLst>
            <pc:docMk/>
            <pc:sldMk cId="3973114123" sldId="258"/>
            <ac:spMk id="3" creationId="{79B767A4-700C-2B49-542C-8BE818F4DD17}"/>
          </ac:spMkLst>
        </pc:spChg>
        <pc:spChg chg="add del mod">
          <ac:chgData name="RONNIE NELSON" userId="e9869384eb4b37d4" providerId="LiveId" clId="{4BB06154-6202-49C3-AE11-FE9A36534DCE}" dt="2026-09-03T01:45:49.903" v="1" actId="6264"/>
          <ac:spMkLst>
            <pc:docMk/>
            <pc:sldMk cId="3973114123" sldId="258"/>
            <ac:spMk id="4" creationId="{B3D83F22-97CD-6BFD-5FE9-CC904830E4EC}"/>
          </ac:spMkLst>
        </pc:spChg>
        <pc:spChg chg="add del mod">
          <ac:chgData name="RONNIE NELSON" userId="e9869384eb4b37d4" providerId="LiveId" clId="{4BB06154-6202-49C3-AE11-FE9A36534DCE}" dt="2026-09-03T01:45:49.903" v="1" actId="6264"/>
          <ac:spMkLst>
            <pc:docMk/>
            <pc:sldMk cId="3973114123" sldId="258"/>
            <ac:spMk id="5" creationId="{4C7F81D6-8939-6AD6-CFDF-1F464C2F340E}"/>
          </ac:spMkLst>
        </pc:spChg>
      </pc:sldChg>
      <pc:sldChg chg="addSp delSp modSp mod chgLayout modNotes">
        <pc:chgData name="RONNIE NELSON" userId="e9869384eb4b37d4" providerId="LiveId" clId="{4BB06154-6202-49C3-AE11-FE9A36534DCE}" dt="2026-09-03T01:46:01.218" v="2"/>
        <pc:sldMkLst>
          <pc:docMk/>
          <pc:sldMk cId="1950835460" sldId="259"/>
        </pc:sldMkLst>
        <pc:spChg chg="mod ord">
          <ac:chgData name="RONNIE NELSON" userId="e9869384eb4b37d4" providerId="LiveId" clId="{4BB06154-6202-49C3-AE11-FE9A36534DCE}" dt="2026-09-03T01:46:01.218" v="2"/>
          <ac:spMkLst>
            <pc:docMk/>
            <pc:sldMk cId="1950835460" sldId="259"/>
            <ac:spMk id="2" creationId="{C384F3BF-0D8F-BF2D-C123-B40DD59B30C3}"/>
          </ac:spMkLst>
        </pc:spChg>
        <pc:spChg chg="mod ord">
          <ac:chgData name="RONNIE NELSON" userId="e9869384eb4b37d4" providerId="LiveId" clId="{4BB06154-6202-49C3-AE11-FE9A36534DCE}" dt="2026-09-03T01:46:01.218" v="2"/>
          <ac:spMkLst>
            <pc:docMk/>
            <pc:sldMk cId="1950835460" sldId="259"/>
            <ac:spMk id="3" creationId="{4A7F6D22-59AE-E920-3391-59D9C0AD8DE2}"/>
          </ac:spMkLst>
        </pc:spChg>
        <pc:spChg chg="add del mod">
          <ac:chgData name="RONNIE NELSON" userId="e9869384eb4b37d4" providerId="LiveId" clId="{4BB06154-6202-49C3-AE11-FE9A36534DCE}" dt="2026-09-03T01:45:49.903" v="1" actId="6264"/>
          <ac:spMkLst>
            <pc:docMk/>
            <pc:sldMk cId="1950835460" sldId="259"/>
            <ac:spMk id="4" creationId="{5A872E24-11F6-F910-B38F-FA7074287DFA}"/>
          </ac:spMkLst>
        </pc:spChg>
        <pc:spChg chg="add del mod">
          <ac:chgData name="RONNIE NELSON" userId="e9869384eb4b37d4" providerId="LiveId" clId="{4BB06154-6202-49C3-AE11-FE9A36534DCE}" dt="2026-09-03T01:45:49.903" v="1" actId="6264"/>
          <ac:spMkLst>
            <pc:docMk/>
            <pc:sldMk cId="1950835460" sldId="259"/>
            <ac:spMk id="5" creationId="{23D3E562-BF5F-CC51-D092-86A7E6E0AB0E}"/>
          </ac:spMkLst>
        </pc:spChg>
      </pc:sldChg>
      <pc:sldChg chg="addSp delSp modSp mod chgLayout modNotes">
        <pc:chgData name="RONNIE NELSON" userId="e9869384eb4b37d4" providerId="LiveId" clId="{4BB06154-6202-49C3-AE11-FE9A36534DCE}" dt="2026-09-03T01:46:01.218" v="2"/>
        <pc:sldMkLst>
          <pc:docMk/>
          <pc:sldMk cId="2363225036" sldId="260"/>
        </pc:sldMkLst>
        <pc:spChg chg="mod ord">
          <ac:chgData name="RONNIE NELSON" userId="e9869384eb4b37d4" providerId="LiveId" clId="{4BB06154-6202-49C3-AE11-FE9A36534DCE}" dt="2026-09-03T01:46:01.218" v="2"/>
          <ac:spMkLst>
            <pc:docMk/>
            <pc:sldMk cId="2363225036" sldId="260"/>
            <ac:spMk id="2" creationId="{301480D5-6F77-D7D3-D939-3E1926D02712}"/>
          </ac:spMkLst>
        </pc:spChg>
        <pc:spChg chg="mod ord">
          <ac:chgData name="RONNIE NELSON" userId="e9869384eb4b37d4" providerId="LiveId" clId="{4BB06154-6202-49C3-AE11-FE9A36534DCE}" dt="2026-09-03T01:46:01.218" v="2"/>
          <ac:spMkLst>
            <pc:docMk/>
            <pc:sldMk cId="2363225036" sldId="260"/>
            <ac:spMk id="3" creationId="{DBD75433-436D-D8D8-8FF5-977CFB88854F}"/>
          </ac:spMkLst>
        </pc:spChg>
        <pc:spChg chg="add del mod">
          <ac:chgData name="RONNIE NELSON" userId="e9869384eb4b37d4" providerId="LiveId" clId="{4BB06154-6202-49C3-AE11-FE9A36534DCE}" dt="2026-09-03T01:45:49.903" v="1" actId="6264"/>
          <ac:spMkLst>
            <pc:docMk/>
            <pc:sldMk cId="2363225036" sldId="260"/>
            <ac:spMk id="4" creationId="{16284FAB-9DB0-4341-E504-6A711BB6443F}"/>
          </ac:spMkLst>
        </pc:spChg>
        <pc:spChg chg="add del mod">
          <ac:chgData name="RONNIE NELSON" userId="e9869384eb4b37d4" providerId="LiveId" clId="{4BB06154-6202-49C3-AE11-FE9A36534DCE}" dt="2026-09-03T01:45:49.903" v="1" actId="6264"/>
          <ac:spMkLst>
            <pc:docMk/>
            <pc:sldMk cId="2363225036" sldId="260"/>
            <ac:spMk id="5" creationId="{A8EA93E0-7590-B8DD-B591-243237CA7AD6}"/>
          </ac:spMkLst>
        </pc:spChg>
      </pc:sldChg>
      <pc:sldChg chg="addSp delSp modSp mod chgLayout modNotes">
        <pc:chgData name="RONNIE NELSON" userId="e9869384eb4b37d4" providerId="LiveId" clId="{4BB06154-6202-49C3-AE11-FE9A36534DCE}" dt="2026-09-03T01:46:01.218" v="2"/>
        <pc:sldMkLst>
          <pc:docMk/>
          <pc:sldMk cId="159364571" sldId="261"/>
        </pc:sldMkLst>
        <pc:spChg chg="mod ord">
          <ac:chgData name="RONNIE NELSON" userId="e9869384eb4b37d4" providerId="LiveId" clId="{4BB06154-6202-49C3-AE11-FE9A36534DCE}" dt="2026-09-03T01:46:01.218" v="2"/>
          <ac:spMkLst>
            <pc:docMk/>
            <pc:sldMk cId="159364571" sldId="261"/>
            <ac:spMk id="2" creationId="{7B563780-1B6F-2968-96BF-EF57C292B71E}"/>
          </ac:spMkLst>
        </pc:spChg>
        <pc:spChg chg="mod ord">
          <ac:chgData name="RONNIE NELSON" userId="e9869384eb4b37d4" providerId="LiveId" clId="{4BB06154-6202-49C3-AE11-FE9A36534DCE}" dt="2026-09-03T01:46:01.218" v="2"/>
          <ac:spMkLst>
            <pc:docMk/>
            <pc:sldMk cId="159364571" sldId="261"/>
            <ac:spMk id="3" creationId="{CB0CF821-518B-D3E2-AEB1-03F24DA59162}"/>
          </ac:spMkLst>
        </pc:spChg>
        <pc:spChg chg="add del mod">
          <ac:chgData name="RONNIE NELSON" userId="e9869384eb4b37d4" providerId="LiveId" clId="{4BB06154-6202-49C3-AE11-FE9A36534DCE}" dt="2026-09-03T01:45:49.903" v="1" actId="6264"/>
          <ac:spMkLst>
            <pc:docMk/>
            <pc:sldMk cId="159364571" sldId="261"/>
            <ac:spMk id="4" creationId="{97588EAB-6478-FD35-D0E9-89473B8A83B1}"/>
          </ac:spMkLst>
        </pc:spChg>
        <pc:spChg chg="add del mod">
          <ac:chgData name="RONNIE NELSON" userId="e9869384eb4b37d4" providerId="LiveId" clId="{4BB06154-6202-49C3-AE11-FE9A36534DCE}" dt="2026-09-03T01:45:49.903" v="1" actId="6264"/>
          <ac:spMkLst>
            <pc:docMk/>
            <pc:sldMk cId="159364571" sldId="261"/>
            <ac:spMk id="5" creationId="{39DC40E3-C1A8-5AAA-D72E-F389A0AE5E77}"/>
          </ac:spMkLst>
        </pc:spChg>
      </pc:sldChg>
      <pc:sldMasterChg chg="modSp modSldLayout">
        <pc:chgData name="RONNIE NELSON" userId="e9869384eb4b37d4" providerId="LiveId" clId="{4BB06154-6202-49C3-AE11-FE9A36534DCE}" dt="2026-09-03T01:45:45.125" v="0"/>
        <pc:sldMasterMkLst>
          <pc:docMk/>
          <pc:sldMasterMk cId="1050875626" sldId="2147483732"/>
        </pc:sldMasterMkLst>
        <pc:spChg chg="mod">
          <ac:chgData name="RONNIE NELSON" userId="e9869384eb4b37d4" providerId="LiveId" clId="{4BB06154-6202-49C3-AE11-FE9A36534DCE}" dt="2026-09-03T01:45:45.125" v="0"/>
          <ac:spMkLst>
            <pc:docMk/>
            <pc:sldMasterMk cId="1050875626" sldId="2147483732"/>
            <ac:spMk id="2" creationId="{00000000-0000-0000-0000-000000000000}"/>
          </ac:spMkLst>
        </pc:spChg>
        <pc:spChg chg="mod">
          <ac:chgData name="RONNIE NELSON" userId="e9869384eb4b37d4" providerId="LiveId" clId="{4BB06154-6202-49C3-AE11-FE9A36534DCE}" dt="2026-09-03T01:45:45.125" v="0"/>
          <ac:spMkLst>
            <pc:docMk/>
            <pc:sldMasterMk cId="1050875626" sldId="2147483732"/>
            <ac:spMk id="3" creationId="{00000000-0000-0000-0000-000000000000}"/>
          </ac:spMkLst>
        </pc:spChg>
        <pc:picChg chg="mod">
          <ac:chgData name="RONNIE NELSON" userId="e9869384eb4b37d4" providerId="LiveId" clId="{4BB06154-6202-49C3-AE11-FE9A36534DCE}" dt="2026-09-03T01:45:45.125" v="0"/>
          <ac:picMkLst>
            <pc:docMk/>
            <pc:sldMasterMk cId="1050875626" sldId="2147483732"/>
            <ac:picMk id="5" creationId="{B67F2D0C-E90D-A777-21EF-E0E1069A40F8}"/>
          </ac:picMkLst>
        </pc:picChg>
        <pc:sldLayoutChg chg="modSp">
          <pc:chgData name="RONNIE NELSON" userId="e9869384eb4b37d4" providerId="LiveId" clId="{4BB06154-6202-49C3-AE11-FE9A36534DCE}" dt="2026-09-03T01:45:45.125" v="0"/>
          <pc:sldLayoutMkLst>
            <pc:docMk/>
            <pc:sldMasterMk cId="1050875626" sldId="2147483732"/>
            <pc:sldLayoutMk cId="3226662453" sldId="2147483733"/>
          </pc:sldLayoutMkLst>
          <pc:spChg chg="mod">
            <ac:chgData name="RONNIE NELSON" userId="e9869384eb4b37d4" providerId="LiveId" clId="{4BB06154-6202-49C3-AE11-FE9A36534DCE}" dt="2026-09-03T01:45:45.125" v="0"/>
            <ac:spMkLst>
              <pc:docMk/>
              <pc:sldMasterMk cId="1050875626" sldId="2147483732"/>
              <pc:sldLayoutMk cId="3226662453" sldId="2147483733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3T01:45:45.125" v="0"/>
            <ac:spMkLst>
              <pc:docMk/>
              <pc:sldMasterMk cId="1050875626" sldId="2147483732"/>
              <pc:sldLayoutMk cId="3226662453" sldId="2147483733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3T01:45:45.125" v="0"/>
            <ac:spMkLst>
              <pc:docMk/>
              <pc:sldMasterMk cId="1050875626" sldId="2147483732"/>
              <pc:sldLayoutMk cId="3226662453" sldId="2147483733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3T01:45:45.125" v="0"/>
            <ac:spMkLst>
              <pc:docMk/>
              <pc:sldMasterMk cId="1050875626" sldId="2147483732"/>
              <pc:sldLayoutMk cId="3226662453" sldId="2147483733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3T01:45:45.125" v="0"/>
            <ac:spMkLst>
              <pc:docMk/>
              <pc:sldMasterMk cId="1050875626" sldId="2147483732"/>
              <pc:sldLayoutMk cId="3226662453" sldId="2147483733"/>
              <ac:spMk id="6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9-03T01:45:45.125" v="0"/>
          <pc:sldLayoutMkLst>
            <pc:docMk/>
            <pc:sldMasterMk cId="1050875626" sldId="2147483732"/>
            <pc:sldLayoutMk cId="1056429758" sldId="2147483734"/>
          </pc:sldLayoutMkLst>
          <pc:spChg chg="mod">
            <ac:chgData name="RONNIE NELSON" userId="e9869384eb4b37d4" providerId="LiveId" clId="{4BB06154-6202-49C3-AE11-FE9A36534DCE}" dt="2026-09-03T01:45:45.125" v="0"/>
            <ac:spMkLst>
              <pc:docMk/>
              <pc:sldMasterMk cId="1050875626" sldId="2147483732"/>
              <pc:sldLayoutMk cId="1056429758" sldId="2147483734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3T01:45:45.125" v="0"/>
            <ac:spMkLst>
              <pc:docMk/>
              <pc:sldMasterMk cId="1050875626" sldId="2147483732"/>
              <pc:sldLayoutMk cId="1056429758" sldId="2147483734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3T01:45:45.125" v="0"/>
            <ac:spMkLst>
              <pc:docMk/>
              <pc:sldMasterMk cId="1050875626" sldId="2147483732"/>
              <pc:sldLayoutMk cId="1056429758" sldId="2147483734"/>
              <ac:spMk id="6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9-03T01:45:45.125" v="0"/>
          <pc:sldLayoutMkLst>
            <pc:docMk/>
            <pc:sldMasterMk cId="1050875626" sldId="2147483732"/>
            <pc:sldLayoutMk cId="1074058109" sldId="2147483735"/>
          </pc:sldLayoutMkLst>
          <pc:spChg chg="mod">
            <ac:chgData name="RONNIE NELSON" userId="e9869384eb4b37d4" providerId="LiveId" clId="{4BB06154-6202-49C3-AE11-FE9A36534DCE}" dt="2026-09-03T01:45:45.125" v="0"/>
            <ac:spMkLst>
              <pc:docMk/>
              <pc:sldMasterMk cId="1050875626" sldId="2147483732"/>
              <pc:sldLayoutMk cId="1074058109" sldId="2147483735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3T01:45:45.125" v="0"/>
            <ac:spMkLst>
              <pc:docMk/>
              <pc:sldMasterMk cId="1050875626" sldId="2147483732"/>
              <pc:sldLayoutMk cId="1074058109" sldId="2147483735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3T01:45:45.125" v="0"/>
            <ac:spMkLst>
              <pc:docMk/>
              <pc:sldMasterMk cId="1050875626" sldId="2147483732"/>
              <pc:sldLayoutMk cId="1074058109" sldId="2147483735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3T01:45:45.125" v="0"/>
            <ac:spMkLst>
              <pc:docMk/>
              <pc:sldMasterMk cId="1050875626" sldId="2147483732"/>
              <pc:sldLayoutMk cId="1074058109" sldId="2147483735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3T01:45:45.125" v="0"/>
            <ac:spMkLst>
              <pc:docMk/>
              <pc:sldMasterMk cId="1050875626" sldId="2147483732"/>
              <pc:sldLayoutMk cId="1074058109" sldId="2147483735"/>
              <ac:spMk id="6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9-03T01:45:45.125" v="0"/>
          <pc:sldLayoutMkLst>
            <pc:docMk/>
            <pc:sldMasterMk cId="1050875626" sldId="2147483732"/>
            <pc:sldLayoutMk cId="2316556592" sldId="2147483736"/>
          </pc:sldLayoutMkLst>
          <pc:spChg chg="mod">
            <ac:chgData name="RONNIE NELSON" userId="e9869384eb4b37d4" providerId="LiveId" clId="{4BB06154-6202-49C3-AE11-FE9A36534DCE}" dt="2026-09-03T01:45:45.125" v="0"/>
            <ac:spMkLst>
              <pc:docMk/>
              <pc:sldMasterMk cId="1050875626" sldId="2147483732"/>
              <pc:sldLayoutMk cId="2316556592" sldId="2147483736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3T01:45:45.125" v="0"/>
            <ac:spMkLst>
              <pc:docMk/>
              <pc:sldMasterMk cId="1050875626" sldId="2147483732"/>
              <pc:sldLayoutMk cId="2316556592" sldId="2147483736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3T01:45:45.125" v="0"/>
            <ac:spMkLst>
              <pc:docMk/>
              <pc:sldMasterMk cId="1050875626" sldId="2147483732"/>
              <pc:sldLayoutMk cId="2316556592" sldId="2147483736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3T01:45:45.125" v="0"/>
            <ac:spMkLst>
              <pc:docMk/>
              <pc:sldMasterMk cId="1050875626" sldId="2147483732"/>
              <pc:sldLayoutMk cId="2316556592" sldId="2147483736"/>
              <ac:spMk id="6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3T01:45:45.125" v="0"/>
            <ac:spMkLst>
              <pc:docMk/>
              <pc:sldMasterMk cId="1050875626" sldId="2147483732"/>
              <pc:sldLayoutMk cId="2316556592" sldId="2147483736"/>
              <ac:spMk id="7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9-03T01:45:45.125" v="0"/>
          <pc:sldLayoutMkLst>
            <pc:docMk/>
            <pc:sldMasterMk cId="1050875626" sldId="2147483732"/>
            <pc:sldLayoutMk cId="3440756255" sldId="2147483737"/>
          </pc:sldLayoutMkLst>
          <pc:spChg chg="mod">
            <ac:chgData name="RONNIE NELSON" userId="e9869384eb4b37d4" providerId="LiveId" clId="{4BB06154-6202-49C3-AE11-FE9A36534DCE}" dt="2026-09-03T01:45:45.125" v="0"/>
            <ac:spMkLst>
              <pc:docMk/>
              <pc:sldMasterMk cId="1050875626" sldId="2147483732"/>
              <pc:sldLayoutMk cId="3440756255" sldId="2147483737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3T01:45:45.125" v="0"/>
            <ac:spMkLst>
              <pc:docMk/>
              <pc:sldMasterMk cId="1050875626" sldId="2147483732"/>
              <pc:sldLayoutMk cId="3440756255" sldId="2147483737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3T01:45:45.125" v="0"/>
            <ac:spMkLst>
              <pc:docMk/>
              <pc:sldMasterMk cId="1050875626" sldId="2147483732"/>
              <pc:sldLayoutMk cId="3440756255" sldId="2147483737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3T01:45:45.125" v="0"/>
            <ac:spMkLst>
              <pc:docMk/>
              <pc:sldMasterMk cId="1050875626" sldId="2147483732"/>
              <pc:sldLayoutMk cId="3440756255" sldId="2147483737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3T01:45:45.125" v="0"/>
            <ac:spMkLst>
              <pc:docMk/>
              <pc:sldMasterMk cId="1050875626" sldId="2147483732"/>
              <pc:sldLayoutMk cId="3440756255" sldId="2147483737"/>
              <ac:spMk id="6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3T01:45:45.125" v="0"/>
            <ac:spMkLst>
              <pc:docMk/>
              <pc:sldMasterMk cId="1050875626" sldId="2147483732"/>
              <pc:sldLayoutMk cId="3440756255" sldId="2147483737"/>
              <ac:spMk id="7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3T01:45:45.125" v="0"/>
            <ac:spMkLst>
              <pc:docMk/>
              <pc:sldMasterMk cId="1050875626" sldId="2147483732"/>
              <pc:sldLayoutMk cId="3440756255" sldId="2147483737"/>
              <ac:spMk id="8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3T01:45:45.125" v="0"/>
            <ac:spMkLst>
              <pc:docMk/>
              <pc:sldMasterMk cId="1050875626" sldId="2147483732"/>
              <pc:sldLayoutMk cId="3440756255" sldId="2147483737"/>
              <ac:spMk id="9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9-03T01:45:45.125" v="0"/>
          <pc:sldLayoutMkLst>
            <pc:docMk/>
            <pc:sldMasterMk cId="1050875626" sldId="2147483732"/>
            <pc:sldLayoutMk cId="2065078158" sldId="2147483738"/>
          </pc:sldLayoutMkLst>
          <pc:spChg chg="mod">
            <ac:chgData name="RONNIE NELSON" userId="e9869384eb4b37d4" providerId="LiveId" clId="{4BB06154-6202-49C3-AE11-FE9A36534DCE}" dt="2026-09-03T01:45:45.125" v="0"/>
            <ac:spMkLst>
              <pc:docMk/>
              <pc:sldMasterMk cId="1050875626" sldId="2147483732"/>
              <pc:sldLayoutMk cId="2065078158" sldId="2147483738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3T01:45:45.125" v="0"/>
            <ac:spMkLst>
              <pc:docMk/>
              <pc:sldMasterMk cId="1050875626" sldId="2147483732"/>
              <pc:sldLayoutMk cId="2065078158" sldId="2147483738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3T01:45:45.125" v="0"/>
            <ac:spMkLst>
              <pc:docMk/>
              <pc:sldMasterMk cId="1050875626" sldId="2147483732"/>
              <pc:sldLayoutMk cId="2065078158" sldId="2147483738"/>
              <ac:spMk id="5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9-03T01:45:45.125" v="0"/>
          <pc:sldLayoutMkLst>
            <pc:docMk/>
            <pc:sldMasterMk cId="1050875626" sldId="2147483732"/>
            <pc:sldLayoutMk cId="4015410239" sldId="2147483739"/>
          </pc:sldLayoutMkLst>
          <pc:spChg chg="mod">
            <ac:chgData name="RONNIE NELSON" userId="e9869384eb4b37d4" providerId="LiveId" clId="{4BB06154-6202-49C3-AE11-FE9A36534DCE}" dt="2026-09-03T01:45:45.125" v="0"/>
            <ac:spMkLst>
              <pc:docMk/>
              <pc:sldMasterMk cId="1050875626" sldId="2147483732"/>
              <pc:sldLayoutMk cId="4015410239" sldId="2147483739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3T01:45:45.125" v="0"/>
            <ac:spMkLst>
              <pc:docMk/>
              <pc:sldMasterMk cId="1050875626" sldId="2147483732"/>
              <pc:sldLayoutMk cId="4015410239" sldId="2147483739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3T01:45:45.125" v="0"/>
            <ac:spMkLst>
              <pc:docMk/>
              <pc:sldMasterMk cId="1050875626" sldId="2147483732"/>
              <pc:sldLayoutMk cId="4015410239" sldId="2147483739"/>
              <ac:spMk id="4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9-03T01:45:45.125" v="0"/>
          <pc:sldLayoutMkLst>
            <pc:docMk/>
            <pc:sldMasterMk cId="1050875626" sldId="2147483732"/>
            <pc:sldLayoutMk cId="756368389" sldId="2147483740"/>
          </pc:sldLayoutMkLst>
          <pc:spChg chg="mod">
            <ac:chgData name="RONNIE NELSON" userId="e9869384eb4b37d4" providerId="LiveId" clId="{4BB06154-6202-49C3-AE11-FE9A36534DCE}" dt="2026-09-03T01:45:45.125" v="0"/>
            <ac:spMkLst>
              <pc:docMk/>
              <pc:sldMasterMk cId="1050875626" sldId="2147483732"/>
              <pc:sldLayoutMk cId="756368389" sldId="2147483740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3T01:45:45.125" v="0"/>
            <ac:spMkLst>
              <pc:docMk/>
              <pc:sldMasterMk cId="1050875626" sldId="2147483732"/>
              <pc:sldLayoutMk cId="756368389" sldId="2147483740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3T01:45:45.125" v="0"/>
            <ac:spMkLst>
              <pc:docMk/>
              <pc:sldMasterMk cId="1050875626" sldId="2147483732"/>
              <pc:sldLayoutMk cId="756368389" sldId="2147483740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3T01:45:45.125" v="0"/>
            <ac:spMkLst>
              <pc:docMk/>
              <pc:sldMasterMk cId="1050875626" sldId="2147483732"/>
              <pc:sldLayoutMk cId="756368389" sldId="2147483740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3T01:45:45.125" v="0"/>
            <ac:spMkLst>
              <pc:docMk/>
              <pc:sldMasterMk cId="1050875626" sldId="2147483732"/>
              <pc:sldLayoutMk cId="756368389" sldId="2147483740"/>
              <ac:spMk id="6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3T01:45:45.125" v="0"/>
            <ac:spMkLst>
              <pc:docMk/>
              <pc:sldMasterMk cId="1050875626" sldId="2147483732"/>
              <pc:sldLayoutMk cId="756368389" sldId="2147483740"/>
              <ac:spMk id="7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9-03T01:45:45.125" v="0"/>
          <pc:sldLayoutMkLst>
            <pc:docMk/>
            <pc:sldMasterMk cId="1050875626" sldId="2147483732"/>
            <pc:sldLayoutMk cId="753931363" sldId="2147483741"/>
          </pc:sldLayoutMkLst>
          <pc:spChg chg="mod">
            <ac:chgData name="RONNIE NELSON" userId="e9869384eb4b37d4" providerId="LiveId" clId="{4BB06154-6202-49C3-AE11-FE9A36534DCE}" dt="2026-09-03T01:45:45.125" v="0"/>
            <ac:spMkLst>
              <pc:docMk/>
              <pc:sldMasterMk cId="1050875626" sldId="2147483732"/>
              <pc:sldLayoutMk cId="753931363" sldId="2147483741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3T01:45:45.125" v="0"/>
            <ac:spMkLst>
              <pc:docMk/>
              <pc:sldMasterMk cId="1050875626" sldId="2147483732"/>
              <pc:sldLayoutMk cId="753931363" sldId="2147483741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3T01:45:45.125" v="0"/>
            <ac:spMkLst>
              <pc:docMk/>
              <pc:sldMasterMk cId="1050875626" sldId="2147483732"/>
              <pc:sldLayoutMk cId="753931363" sldId="2147483741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3T01:45:45.125" v="0"/>
            <ac:spMkLst>
              <pc:docMk/>
              <pc:sldMasterMk cId="1050875626" sldId="2147483732"/>
              <pc:sldLayoutMk cId="753931363" sldId="2147483741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3T01:45:45.125" v="0"/>
            <ac:spMkLst>
              <pc:docMk/>
              <pc:sldMasterMk cId="1050875626" sldId="2147483732"/>
              <pc:sldLayoutMk cId="753931363" sldId="2147483741"/>
              <ac:spMk id="6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3T01:45:45.125" v="0"/>
            <ac:spMkLst>
              <pc:docMk/>
              <pc:sldMasterMk cId="1050875626" sldId="2147483732"/>
              <pc:sldLayoutMk cId="753931363" sldId="2147483741"/>
              <ac:spMk id="7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9-03T01:45:45.125" v="0"/>
          <pc:sldLayoutMkLst>
            <pc:docMk/>
            <pc:sldMasterMk cId="1050875626" sldId="2147483732"/>
            <pc:sldLayoutMk cId="3630343939" sldId="2147483742"/>
          </pc:sldLayoutMkLst>
          <pc:spChg chg="mod">
            <ac:chgData name="RONNIE NELSON" userId="e9869384eb4b37d4" providerId="LiveId" clId="{4BB06154-6202-49C3-AE11-FE9A36534DCE}" dt="2026-09-03T01:45:45.125" v="0"/>
            <ac:spMkLst>
              <pc:docMk/>
              <pc:sldMasterMk cId="1050875626" sldId="2147483732"/>
              <pc:sldLayoutMk cId="3630343939" sldId="2147483742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3T01:45:45.125" v="0"/>
            <ac:spMkLst>
              <pc:docMk/>
              <pc:sldMasterMk cId="1050875626" sldId="2147483732"/>
              <pc:sldLayoutMk cId="3630343939" sldId="2147483742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3T01:45:45.125" v="0"/>
            <ac:spMkLst>
              <pc:docMk/>
              <pc:sldMasterMk cId="1050875626" sldId="2147483732"/>
              <pc:sldLayoutMk cId="3630343939" sldId="2147483742"/>
              <ac:spMk id="6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9-03T01:45:45.125" v="0"/>
          <pc:sldLayoutMkLst>
            <pc:docMk/>
            <pc:sldMasterMk cId="1050875626" sldId="2147483732"/>
            <pc:sldLayoutMk cId="3665693052" sldId="2147483743"/>
          </pc:sldLayoutMkLst>
          <pc:spChg chg="mod">
            <ac:chgData name="RONNIE NELSON" userId="e9869384eb4b37d4" providerId="LiveId" clId="{4BB06154-6202-49C3-AE11-FE9A36534DCE}" dt="2026-09-03T01:45:45.125" v="0"/>
            <ac:spMkLst>
              <pc:docMk/>
              <pc:sldMasterMk cId="1050875626" sldId="2147483732"/>
              <pc:sldLayoutMk cId="3665693052" sldId="2147483743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3T01:45:45.125" v="0"/>
            <ac:spMkLst>
              <pc:docMk/>
              <pc:sldMasterMk cId="1050875626" sldId="2147483732"/>
              <pc:sldLayoutMk cId="3665693052" sldId="2147483743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3T01:45:45.125" v="0"/>
            <ac:spMkLst>
              <pc:docMk/>
              <pc:sldMasterMk cId="1050875626" sldId="2147483732"/>
              <pc:sldLayoutMk cId="3665693052" sldId="2147483743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3T01:45:45.125" v="0"/>
            <ac:spMkLst>
              <pc:docMk/>
              <pc:sldMasterMk cId="1050875626" sldId="2147483732"/>
              <pc:sldLayoutMk cId="3665693052" sldId="2147483743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3T01:45:45.125" v="0"/>
            <ac:spMkLst>
              <pc:docMk/>
              <pc:sldMasterMk cId="1050875626" sldId="2147483732"/>
              <pc:sldLayoutMk cId="3665693052" sldId="2147483743"/>
              <ac:spMk id="6" creationId="{00000000-0000-0000-0000-000000000000}"/>
            </ac:spMkLst>
          </pc:spChg>
        </pc:sldLayoutChg>
      </pc:sldMasterChg>
      <pc:sldMasterChg chg="addSp">
        <pc:chgData name="RONNIE NELSON" userId="e9869384eb4b37d4" providerId="LiveId" clId="{4BB06154-6202-49C3-AE11-FE9A36534DCE}" dt="2026-09-03T01:45:45.125" v="0"/>
        <pc:sldMasterMkLst>
          <pc:docMk/>
          <pc:sldMasterMk cId="2608933990" sldId="2147483744"/>
        </pc:sldMasterMkLst>
        <pc:picChg chg="add">
          <ac:chgData name="RONNIE NELSON" userId="e9869384eb4b37d4" providerId="LiveId" clId="{4BB06154-6202-49C3-AE11-FE9A36534DCE}" dt="2026-09-03T01:45:45.125" v="0"/>
          <ac:picMkLst>
            <pc:docMk/>
            <pc:sldMasterMk cId="2608933990" sldId="2147483744"/>
            <ac:picMk id="7" creationId="{615813E5-C20F-C91C-4DB6-CF3048C91286}"/>
          </ac:picMkLst>
        </pc:picChg>
      </pc:sldMasterChg>
      <pc:sldMasterChg chg="addSp delSp mod">
        <pc:chgData name="RONNIE NELSON" userId="e9869384eb4b37d4" providerId="LiveId" clId="{4BB06154-6202-49C3-AE11-FE9A36534DCE}" dt="2026-09-03T01:46:06.289" v="3" actId="478"/>
        <pc:sldMasterMkLst>
          <pc:docMk/>
          <pc:sldMasterMk cId="2240069410" sldId="2147483756"/>
        </pc:sldMasterMkLst>
        <pc:picChg chg="add del">
          <ac:chgData name="RONNIE NELSON" userId="e9869384eb4b37d4" providerId="LiveId" clId="{4BB06154-6202-49C3-AE11-FE9A36534DCE}" dt="2026-09-03T01:46:06.289" v="3" actId="478"/>
          <ac:picMkLst>
            <pc:docMk/>
            <pc:sldMasterMk cId="2240069410" sldId="2147483756"/>
            <ac:picMk id="4" creationId="{BCBCA038-7402-CAC8-A96D-FF9C77D03C26}"/>
          </ac:picMkLst>
        </pc:pic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9FC675-F33A-4777-83A1-29011CA9D78B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069F48-3EE2-4E91-A97A-6C3CC245A1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48700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Downloaded from: https://hymncommons.org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89220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2592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8F15C9-065A-B5F4-CC47-78D73F6678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1741C0D-21C6-41A3-FC00-1BC13C8FA26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FF03FA3-FF9F-B037-1A83-A3B53BE9081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3C30D49-B4AC-3909-3183-8478FF010CA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92084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5E0E7D-B737-C086-7AC5-FD545F232D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47D4BE6-4F9E-DB84-AF3A-25174549D98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2C2D3FC-B6D4-4631-18F9-F6598EF299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152811A-69F8-B69A-A8C3-634A5694F8D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993278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C2AF13-3BAF-9B47-4423-9D52CDD6FD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4A33045-2BF8-9853-0964-EEF7428E4C3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C2D7F90-A941-20A1-6210-98A739DD540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0B1E7AD-603B-1570-8CC0-EBC681D3E68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462888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290CD9-0B20-EF1A-DE4D-58B676BFC0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399E0FD-8FB7-F330-A634-B32D29C572A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CEF7764-2BA0-899B-81A1-8A79041C441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675827A-724B-C756-5972-6094BEDCAF4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17797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88088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99126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53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78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52281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09757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9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2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2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49615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6447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06740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40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10929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40"/>
            <a:ext cx="4629150" cy="4873625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64493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85896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2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07523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67F2D0C-E90D-A777-21EF-E0E1069A40F8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rightnessContrast brigh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582" r="10582"/>
          <a:stretch>
            <a:fillRect/>
          </a:stretch>
        </p:blipFill>
        <p:spPr>
          <a:xfrm>
            <a:off x="0" y="2"/>
            <a:ext cx="9144000" cy="6857999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32"/>
            <a:ext cx="7886700" cy="85407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7482"/>
            <a:ext cx="7886700" cy="521456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00694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j-ea"/>
          <a:cs typeface="+mj-cs"/>
        </a:defRPr>
      </a:lvl1pPr>
    </p:titleStyle>
    <p:bodyStyle>
      <a:lvl1pPr marL="0" indent="0" algn="ctr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None/>
        <a:defRPr sz="2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1pPr>
      <a:lvl2pPr marL="342900" indent="0" algn="ctr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None/>
        <a:defRPr sz="2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2pPr>
      <a:lvl3pPr marL="685800" indent="0" algn="ctr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None/>
        <a:defRPr sz="2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3pPr>
      <a:lvl4pPr marL="1028700" indent="0" algn="ctr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None/>
        <a:defRPr sz="2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4pPr>
      <a:lvl5pPr marL="1371600" indent="0" algn="ctr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None/>
        <a:defRPr sz="2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9D7056-EEB2-C7BD-D400-700479A38C1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This is the Day of Light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4E7F4EA-A72F-2F68-AEB2-C8B509BFB5A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Lyrics: John Ellerton, 1867</a:t>
            </a:r>
          </a:p>
          <a:p>
            <a:r>
              <a:rPr lang="en-US" dirty="0"/>
              <a:t> Music: “MORNINGTON,” Garret Colley Wellesley</a:t>
            </a:r>
            <a:r>
              <a:rPr lang="en-US"/>
              <a:t>, 1805  </a:t>
            </a:r>
            <a:endParaRPr lang="en-US" dirty="0"/>
          </a:p>
        </p:txBody>
      </p:sp>
      <p:pic>
        <p:nvPicPr>
          <p:cNvPr id="5" name="This is the Day of Light">
            <a:hlinkClick r:id="" action="ppaction://media"/>
            <a:extLst>
              <a:ext uri="{FF2B5EF4-FFF2-40B4-BE49-F238E27FC236}">
                <a16:creationId xmlns:a16="http://schemas.microsoft.com/office/drawing/2014/main" id="{AB18952C-C507-3CB7-BD38-84FE3BA90DA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327526" y="5491956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7862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4000">
        <p:fade/>
      </p:transition>
    </mc:Choice>
    <mc:Fallback xmlns="">
      <p:transition spd="med" advClick="0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81346A-84BA-D226-0F11-0C04CE5488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Verse 1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F2989C-1A00-A956-9FF4-D6438220AF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>
            <a:normAutofit/>
          </a:bodyPr>
          <a:lstStyle/>
          <a:p>
            <a:r>
              <a:rPr lang="en-US" dirty="0"/>
              <a:t>This is the day of light: </a:t>
            </a:r>
          </a:p>
          <a:p>
            <a:r>
              <a:rPr lang="en-US" dirty="0"/>
              <a:t>Let there be light today; </a:t>
            </a:r>
          </a:p>
          <a:p>
            <a:r>
              <a:rPr lang="en-US" dirty="0"/>
              <a:t>O Dayspring rise upon our night, </a:t>
            </a:r>
          </a:p>
          <a:p>
            <a:r>
              <a:rPr lang="en-US" dirty="0"/>
              <a:t>And chase its gloom away. </a:t>
            </a:r>
          </a:p>
        </p:txBody>
      </p:sp>
    </p:spTree>
    <p:extLst>
      <p:ext uri="{BB962C8B-B14F-4D97-AF65-F5344CB8AC3E}">
        <p14:creationId xmlns:p14="http://schemas.microsoft.com/office/powerpoint/2010/main" val="1023915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18000">
        <p:fade/>
      </p:transition>
    </mc:Choice>
    <mc:Fallback xmlns="">
      <p:transition spd="med" advClick="0" advTm="1800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3A4C65-1A84-EBF6-C4AE-7F90D5676E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22F4D5-348A-23BF-4367-ED03E3B2E1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Verse 2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B767A4-700C-2B49-542C-8BE818F4DD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>
            <a:normAutofit/>
          </a:bodyPr>
          <a:lstStyle/>
          <a:p>
            <a:r>
              <a:rPr lang="en-US" dirty="0"/>
              <a:t>This is the day of rest: </a:t>
            </a:r>
          </a:p>
          <a:p>
            <a:r>
              <a:rPr lang="en-US" dirty="0"/>
              <a:t>Our failing strength renew; </a:t>
            </a:r>
          </a:p>
          <a:p>
            <a:r>
              <a:rPr lang="en-US" dirty="0"/>
              <a:t>On weary brain and troubled breast, </a:t>
            </a:r>
          </a:p>
          <a:p>
            <a:r>
              <a:rPr lang="en-US" dirty="0"/>
              <a:t>Shed Thou Thy </a:t>
            </a:r>
            <a:r>
              <a:rPr lang="en-US" dirty="0" err="1"/>
              <a:t>fresh'ning</a:t>
            </a:r>
            <a:r>
              <a:rPr lang="en-US" dirty="0"/>
              <a:t> dew. </a:t>
            </a:r>
          </a:p>
        </p:txBody>
      </p:sp>
    </p:spTree>
    <p:extLst>
      <p:ext uri="{BB962C8B-B14F-4D97-AF65-F5344CB8AC3E}">
        <p14:creationId xmlns:p14="http://schemas.microsoft.com/office/powerpoint/2010/main" val="3973114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18000">
        <p:fade/>
      </p:transition>
    </mc:Choice>
    <mc:Fallback xmlns="">
      <p:transition spd="med" advClick="0" advTm="1800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F87F38-6134-04CC-EDC4-7A68503956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84F3BF-0D8F-BF2D-C123-B40DD59B30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Verse 3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7F6D22-59AE-E920-3391-59D9C0AD8D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>
            <a:normAutofit/>
          </a:bodyPr>
          <a:lstStyle/>
          <a:p>
            <a:r>
              <a:rPr lang="en-US" dirty="0"/>
              <a:t>This is the day of peace: </a:t>
            </a:r>
          </a:p>
          <a:p>
            <a:r>
              <a:rPr lang="en-US" dirty="0"/>
              <a:t>Thy peace our spirits fill; </a:t>
            </a:r>
          </a:p>
          <a:p>
            <a:r>
              <a:rPr lang="en-US" dirty="0"/>
              <a:t>Bid Thou the blasts of discord cease, </a:t>
            </a:r>
          </a:p>
          <a:p>
            <a:r>
              <a:rPr lang="en-US" dirty="0"/>
              <a:t>The waves of strife be still. </a:t>
            </a:r>
          </a:p>
        </p:txBody>
      </p:sp>
    </p:spTree>
    <p:extLst>
      <p:ext uri="{BB962C8B-B14F-4D97-AF65-F5344CB8AC3E}">
        <p14:creationId xmlns:p14="http://schemas.microsoft.com/office/powerpoint/2010/main" val="1950835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18000">
        <p:fade/>
      </p:transition>
    </mc:Choice>
    <mc:Fallback xmlns="">
      <p:transition spd="med" advClick="0" advTm="18000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42EDBA-16FE-FE87-68E5-89C2C965D9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1480D5-6F77-D7D3-D939-3E1926D027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Verse 4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D75433-436D-D8D8-8FF5-977CFB8885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>
            <a:normAutofit/>
          </a:bodyPr>
          <a:lstStyle/>
          <a:p>
            <a:r>
              <a:rPr lang="en-US" dirty="0"/>
              <a:t>This is the day of prayer: </a:t>
            </a:r>
          </a:p>
          <a:p>
            <a:r>
              <a:rPr lang="en-US" dirty="0"/>
              <a:t>Let earth to </a:t>
            </a:r>
            <a:r>
              <a:rPr lang="en-US" dirty="0" err="1"/>
              <a:t>heav'n</a:t>
            </a:r>
            <a:r>
              <a:rPr lang="en-US" dirty="0"/>
              <a:t> draw near; </a:t>
            </a:r>
          </a:p>
          <a:p>
            <a:r>
              <a:rPr lang="en-US" dirty="0"/>
              <a:t>Lift up our hearts to seek Thee there; </a:t>
            </a:r>
          </a:p>
          <a:p>
            <a:r>
              <a:rPr lang="en-US" dirty="0"/>
              <a:t>Come down to meet us here. </a:t>
            </a:r>
          </a:p>
        </p:txBody>
      </p:sp>
    </p:spTree>
    <p:extLst>
      <p:ext uri="{BB962C8B-B14F-4D97-AF65-F5344CB8AC3E}">
        <p14:creationId xmlns:p14="http://schemas.microsoft.com/office/powerpoint/2010/main" val="23632250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18000">
        <p:fade/>
      </p:transition>
    </mc:Choice>
    <mc:Fallback xmlns="">
      <p:transition spd="med" advClick="0" advTm="18000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3AC59F-307D-6067-4BEF-E37A8FFAB6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563780-1B6F-2968-96BF-EF57C292B7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Verse 5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0CF821-518B-D3E2-AEB1-03F24DA591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>
            <a:normAutofit/>
          </a:bodyPr>
          <a:lstStyle/>
          <a:p>
            <a:r>
              <a:rPr lang="en-US" dirty="0"/>
              <a:t>This is the first of days: </a:t>
            </a:r>
          </a:p>
          <a:p>
            <a:r>
              <a:rPr lang="en-US" dirty="0"/>
              <a:t>Send forth Thy </a:t>
            </a:r>
            <a:r>
              <a:rPr lang="en-US" dirty="0" err="1"/>
              <a:t>quick'ning</a:t>
            </a:r>
            <a:r>
              <a:rPr lang="en-US" dirty="0"/>
              <a:t> breath, </a:t>
            </a:r>
          </a:p>
          <a:p>
            <a:r>
              <a:rPr lang="en-US" dirty="0"/>
              <a:t>And wake dead souls to love and praise, </a:t>
            </a:r>
          </a:p>
          <a:p>
            <a:r>
              <a:rPr lang="en-US" dirty="0"/>
              <a:t>O Vanquisher of death!</a:t>
            </a:r>
          </a:p>
        </p:txBody>
      </p:sp>
    </p:spTree>
    <p:extLst>
      <p:ext uri="{BB962C8B-B14F-4D97-AF65-F5344CB8AC3E}">
        <p14:creationId xmlns:p14="http://schemas.microsoft.com/office/powerpoint/2010/main" val="1593645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21000">
        <p:fade/>
      </p:transition>
    </mc:Choice>
    <mc:Fallback xmlns="">
      <p:transition spd="med" advClick="0" advTm="21000">
        <p:fade/>
      </p:transition>
    </mc:Fallback>
  </mc:AlternateContent>
</p:sld>
</file>

<file path=ppt/theme/theme1.xml><?xml version="1.0" encoding="utf-8"?>
<a:theme xmlns:a="http://schemas.openxmlformats.org/drawingml/2006/main" name="Another Year is Dawning - Organ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This is the Day of Light 4X3 - Organ</Template>
  <TotalTime>4395</TotalTime>
  <Words>183</Words>
  <Application>Microsoft Office PowerPoint</Application>
  <PresentationFormat>On-screen Show (4:3)</PresentationFormat>
  <Paragraphs>35</Paragraphs>
  <Slides>6</Slides>
  <Notes>6</Notes>
  <HiddenSlides>0</HiddenSlides>
  <MMClips>1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Aptos</vt:lpstr>
      <vt:lpstr>Arial</vt:lpstr>
      <vt:lpstr>Another Year is Dawning - Organ</vt:lpstr>
      <vt:lpstr>This is the Day of Light</vt:lpstr>
      <vt:lpstr>Verse 1</vt:lpstr>
      <vt:lpstr>Verse 2</vt:lpstr>
      <vt:lpstr>Verse 3</vt:lpstr>
      <vt:lpstr>Verse 4</vt:lpstr>
      <vt:lpstr>Verse 5</vt:lpstr>
    </vt:vector>
  </TitlesOfParts>
  <Company/>
  <LinksUpToDate>false</LinksUpToDate>
  <SharedDoc>false</SharedDoc>
  <HyperlinkBase>https://hymncommons.org</HyperlinkBase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This is My Father's World</dc:title>
  <dc:subject>Christian hymn</dc:subject>
  <dc:creator>RONNIE NELSON</dc:creator>
  <cp:keywords>Christian hymn</cp:keywords>
  <dc:description>Free, public domain hymn and presentation.</dc:description>
  <cp:lastModifiedBy>RONNIE NELSON</cp:lastModifiedBy>
  <cp:revision>224</cp:revision>
  <dcterms:created xsi:type="dcterms:W3CDTF">2025-12-17T00:34:02Z</dcterms:created>
  <dcterms:modified xsi:type="dcterms:W3CDTF">2026-09-03T01:46:13Z</dcterms:modified>
  <cp:category>music, hymn</cp:category>
</cp:coreProperties>
</file>