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3044B2-01A4-4287-AE3A-F88F813ED92C}" v="2" dt="2026-09-03T01:44:38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3T01:45:09.670" v="7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3T01:45:09.670" v="7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3T01:45:09.670" v="7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3717862308" sldId="256"/>
            <ac:spMk id="7" creationId="{5BC216EB-FE15-D328-DB79-44DAECB215DF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3717862308" sldId="256"/>
            <ac:spMk id="8" creationId="{94D73B45-B729-3536-6FC8-9B447038B68C}"/>
          </ac:spMkLst>
        </pc:spChg>
        <pc:picChg chg="mod">
          <ac:chgData name="RONNIE NELSON" userId="e9869384eb4b37d4" providerId="LiveId" clId="{4BB06154-6202-49C3-AE11-FE9A36534DCE}" dt="2026-09-03T01:44:23.134" v="0"/>
          <ac:picMkLst>
            <pc:docMk/>
            <pc:sldMk cId="3717862308" sldId="256"/>
            <ac:picMk id="6" creationId="{340F5A48-2614-38CC-9F9A-877ADBB247FF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3T01:44:38.747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1023915166" sldId="257"/>
            <ac:spMk id="4" creationId="{C83580A8-65A6-64A8-8B78-DAC95577DF63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1023915166" sldId="257"/>
            <ac:spMk id="5" creationId="{802FDD63-2B4E-400F-975A-13B65055A1EF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4:38.747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3973114123" sldId="258"/>
            <ac:spMk id="4" creationId="{85224EB2-B824-643C-5B1C-EC02C4517062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3973114123" sldId="258"/>
            <ac:spMk id="5" creationId="{BFCF82DD-F304-168A-8513-C0545AEFF5D2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4:38.747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1950835460" sldId="259"/>
            <ac:spMk id="4" creationId="{00047D13-39C5-6B54-0337-0484EC3B2E16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1950835460" sldId="259"/>
            <ac:spMk id="5" creationId="{094BBA64-58DE-9CB1-6D25-444508DD9D06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4:38.747" v="2"/>
        <pc:sldMkLst>
          <pc:docMk/>
          <pc:sldMk cId="2363225036" sldId="260"/>
        </pc:sldMkLst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2363225036" sldId="260"/>
            <ac:spMk id="2" creationId="{301480D5-6F77-D7D3-D939-3E1926D02712}"/>
          </ac:spMkLst>
        </pc:spChg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2363225036" sldId="260"/>
            <ac:spMk id="3" creationId="{DBD75433-436D-D8D8-8FF5-977CFB88854F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2363225036" sldId="260"/>
            <ac:spMk id="4" creationId="{FDD03A3B-D093-78C6-F26A-C992B52467D9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2363225036" sldId="260"/>
            <ac:spMk id="5" creationId="{70EA0837-89F5-3F10-676D-E2E8E414D655}"/>
          </ac:spMkLst>
        </pc:spChg>
      </pc:sldChg>
      <pc:sldChg chg="addSp delSp modSp mod chgLayout modNotes">
        <pc:chgData name="RONNIE NELSON" userId="e9869384eb4b37d4" providerId="LiveId" clId="{4BB06154-6202-49C3-AE11-FE9A36534DCE}" dt="2026-09-03T01:44:38.747" v="2"/>
        <pc:sldMkLst>
          <pc:docMk/>
          <pc:sldMk cId="159364571" sldId="261"/>
        </pc:sldMkLst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159364571" sldId="261"/>
            <ac:spMk id="2" creationId="{7B563780-1B6F-2968-96BF-EF57C292B71E}"/>
          </ac:spMkLst>
        </pc:spChg>
        <pc:spChg chg="mod ord">
          <ac:chgData name="RONNIE NELSON" userId="e9869384eb4b37d4" providerId="LiveId" clId="{4BB06154-6202-49C3-AE11-FE9A36534DCE}" dt="2026-09-03T01:44:38.747" v="2"/>
          <ac:spMkLst>
            <pc:docMk/>
            <pc:sldMk cId="159364571" sldId="261"/>
            <ac:spMk id="3" creationId="{CB0CF821-518B-D3E2-AEB1-03F24DA59162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159364571" sldId="261"/>
            <ac:spMk id="4" creationId="{741FB050-42CC-3427-A11E-2AAF3A62C987}"/>
          </ac:spMkLst>
        </pc:spChg>
        <pc:spChg chg="add del mod">
          <ac:chgData name="RONNIE NELSON" userId="e9869384eb4b37d4" providerId="LiveId" clId="{4BB06154-6202-49C3-AE11-FE9A36534DCE}" dt="2026-09-03T01:44:29.630" v="1" actId="6264"/>
          <ac:spMkLst>
            <pc:docMk/>
            <pc:sldMk cId="159364571" sldId="261"/>
            <ac:spMk id="5" creationId="{C539558B-63DA-9404-D781-E0EF93CA98C3}"/>
          </ac:spMkLst>
        </pc:spChg>
      </pc:sldChg>
      <pc:sldMasterChg chg="modSp modSldLayout">
        <pc:chgData name="RONNIE NELSON" userId="e9869384eb4b37d4" providerId="LiveId" clId="{4BB06154-6202-49C3-AE11-FE9A36534DCE}" dt="2026-09-03T01:44:23.13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3T01:44:23.13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3T01:44:23.13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3T01:44:23.134" v="0"/>
          <ac:picMkLst>
            <pc:docMk/>
            <pc:sldMasterMk cId="1050875626" sldId="2147483732"/>
            <ac:picMk id="5" creationId="{B67F2D0C-E90D-A777-21EF-E0E1069A40F8}"/>
          </ac:picMkLst>
        </pc:pic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3T01:44:23.13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3T01:44:23.13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3T01:44:23.134" v="0"/>
        <pc:sldMasterMkLst>
          <pc:docMk/>
          <pc:sldMasterMk cId="334824260" sldId="2147483744"/>
        </pc:sldMasterMkLst>
        <pc:picChg chg="add">
          <ac:chgData name="RONNIE NELSON" userId="e9869384eb4b37d4" providerId="LiveId" clId="{4BB06154-6202-49C3-AE11-FE9A36534DCE}" dt="2026-09-03T01:44:23.134" v="0"/>
          <ac:picMkLst>
            <pc:docMk/>
            <pc:sldMasterMk cId="334824260" sldId="2147483744"/>
            <ac:picMk id="7" creationId="{C659C64C-09E3-71F3-9F42-C622BDFA849C}"/>
          </ac:picMkLst>
        </pc:picChg>
      </pc:sldMasterChg>
      <pc:sldMasterChg chg="addSp delSp modSp mod">
        <pc:chgData name="RONNIE NELSON" userId="e9869384eb4b37d4" providerId="LiveId" clId="{4BB06154-6202-49C3-AE11-FE9A36534DCE}" dt="2026-09-03T01:45:00.402" v="6" actId="732"/>
        <pc:sldMasterMkLst>
          <pc:docMk/>
          <pc:sldMasterMk cId="2284995684" sldId="2147483756"/>
        </pc:sldMasterMkLst>
        <pc:picChg chg="add del">
          <ac:chgData name="RONNIE NELSON" userId="e9869384eb4b37d4" providerId="LiveId" clId="{4BB06154-6202-49C3-AE11-FE9A36534DCE}" dt="2026-09-03T01:44:44.261" v="3" actId="478"/>
          <ac:picMkLst>
            <pc:docMk/>
            <pc:sldMasterMk cId="2284995684" sldId="2147483756"/>
            <ac:picMk id="4" creationId="{22541AE1-ECFD-DB24-487D-1C3179D2898F}"/>
          </ac:picMkLst>
        </pc:picChg>
        <pc:picChg chg="mod modCrop">
          <ac:chgData name="RONNIE NELSON" userId="e9869384eb4b37d4" providerId="LiveId" clId="{4BB06154-6202-49C3-AE11-FE9A36534DCE}" dt="2026-09-03T01:45:00.402" v="6" actId="732"/>
          <ac:picMkLst>
            <pc:docMk/>
            <pc:sldMasterMk cId="2284995684" sldId="2147483756"/>
            <ac:picMk id="5" creationId="{B67F2D0C-E90D-A777-21EF-E0E1069A40F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AF13-3BAF-9B47-4423-9D52CDD6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33045-2BF8-9853-0964-EEF7428E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7F90-A941-20A1-6210-98A739DD5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E7AD-603B-1570-8CC0-EBC681D3E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28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0CD9-0B20-EF1A-DE4D-58B676BFC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E0FD-8FB7-F330-A634-B32D29C5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F7764-2BA0-899B-81A1-8A79041C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5827A-724B-C756-5972-6094BEDC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19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7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3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5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77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76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35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24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8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4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7F2D0C-E90D-A777-21EF-E0E1069A40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2" r="10582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9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This is the Day of Light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John Ellerton, 1867</a:t>
            </a:r>
          </a:p>
          <a:p>
            <a:r>
              <a:rPr lang="en-US" dirty="0"/>
              <a:t> Music: “MORNINGTON,” Garret Colley Wellesley</a:t>
            </a:r>
            <a:r>
              <a:rPr lang="en-US"/>
              <a:t>, 1805 </a:t>
            </a:r>
            <a:endParaRPr lang="en-US" dirty="0"/>
          </a:p>
        </p:txBody>
      </p:sp>
      <p:pic>
        <p:nvPicPr>
          <p:cNvPr id="6" name="This is the Day of Light - Organ">
            <a:hlinkClick r:id="" action="ppaction://media"/>
            <a:extLst>
              <a:ext uri="{FF2B5EF4-FFF2-40B4-BE49-F238E27FC236}">
                <a16:creationId xmlns:a16="http://schemas.microsoft.com/office/drawing/2014/main" id="{340F5A48-2614-38CC-9F9A-877ADBB247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8319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">
        <p:fade/>
      </p:transition>
    </mc:Choice>
    <mc:Fallback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light: </a:t>
            </a:r>
          </a:p>
          <a:p>
            <a:r>
              <a:rPr lang="en-US" dirty="0"/>
              <a:t>Let there be light today; </a:t>
            </a:r>
          </a:p>
          <a:p>
            <a:r>
              <a:rPr lang="en-US" dirty="0"/>
              <a:t>O Dayspring rise upon our night, </a:t>
            </a:r>
          </a:p>
          <a:p>
            <a:r>
              <a:rPr lang="en-US" dirty="0"/>
              <a:t>And chase its gloom away.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8000">
        <p:fade/>
      </p:transition>
    </mc:Choice>
    <mc:Fallback>
      <p:transition spd="med" advClick="0" advTm="1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rest: </a:t>
            </a:r>
          </a:p>
          <a:p>
            <a:r>
              <a:rPr lang="en-US" dirty="0"/>
              <a:t>Our failing strength renew; </a:t>
            </a:r>
          </a:p>
          <a:p>
            <a:r>
              <a:rPr lang="en-US" dirty="0"/>
              <a:t>On weary brain and troubled breast, </a:t>
            </a:r>
          </a:p>
          <a:p>
            <a:r>
              <a:rPr lang="en-US" dirty="0"/>
              <a:t>Shed Thou Thy </a:t>
            </a:r>
            <a:r>
              <a:rPr lang="en-US" dirty="0" err="1"/>
              <a:t>fresh'ning</a:t>
            </a:r>
            <a:r>
              <a:rPr lang="en-US" dirty="0"/>
              <a:t> dew.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8000">
        <p:fade/>
      </p:transition>
    </mc:Choice>
    <mc:Fallback>
      <p:transition spd="med" advClick="0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peace: </a:t>
            </a:r>
          </a:p>
          <a:p>
            <a:r>
              <a:rPr lang="en-US" dirty="0"/>
              <a:t>Thy peace our spirits fill; </a:t>
            </a:r>
          </a:p>
          <a:p>
            <a:r>
              <a:rPr lang="en-US" dirty="0"/>
              <a:t>Bid Thou the blasts of discord cease, </a:t>
            </a:r>
          </a:p>
          <a:p>
            <a:r>
              <a:rPr lang="en-US" dirty="0"/>
              <a:t>The waves of strife be still.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8000">
        <p:fade/>
      </p:transition>
    </mc:Choice>
    <mc:Fallback>
      <p:transition spd="med" advClick="0" advTm="1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EDBA-16FE-FE87-68E5-89C2C965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80D5-6F77-D7D3-D939-3E1926D0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5433-436D-D8D8-8FF5-977CFB888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day of prayer: </a:t>
            </a:r>
          </a:p>
          <a:p>
            <a:r>
              <a:rPr lang="en-US" dirty="0"/>
              <a:t>Let earth to </a:t>
            </a:r>
            <a:r>
              <a:rPr lang="en-US" dirty="0" err="1"/>
              <a:t>heav'n</a:t>
            </a:r>
            <a:r>
              <a:rPr lang="en-US" dirty="0"/>
              <a:t> draw near; </a:t>
            </a:r>
          </a:p>
          <a:p>
            <a:r>
              <a:rPr lang="en-US" dirty="0"/>
              <a:t>Lift up our hearts to seek Thee there; </a:t>
            </a:r>
          </a:p>
          <a:p>
            <a:r>
              <a:rPr lang="en-US" dirty="0"/>
              <a:t>Come down to meet us here. </a:t>
            </a:r>
          </a:p>
        </p:txBody>
      </p:sp>
    </p:spTree>
    <p:extLst>
      <p:ext uri="{BB962C8B-B14F-4D97-AF65-F5344CB8AC3E}">
        <p14:creationId xmlns:p14="http://schemas.microsoft.com/office/powerpoint/2010/main" val="236322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8000">
        <p:fade/>
      </p:transition>
    </mc:Choice>
    <mc:Fallback>
      <p:transition spd="med" advClick="0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C59F-307D-6067-4BEF-E37A8FFA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3780-1B6F-2968-96BF-EF57C292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F821-518B-D3E2-AEB1-03F24DA59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This is the first of days: </a:t>
            </a:r>
          </a:p>
          <a:p>
            <a:r>
              <a:rPr lang="en-US" dirty="0"/>
              <a:t>Send forth Thy </a:t>
            </a:r>
            <a:r>
              <a:rPr lang="en-US" dirty="0" err="1"/>
              <a:t>quick'ning</a:t>
            </a:r>
            <a:r>
              <a:rPr lang="en-US" dirty="0"/>
              <a:t> breath, </a:t>
            </a:r>
          </a:p>
          <a:p>
            <a:r>
              <a:rPr lang="en-US" dirty="0"/>
              <a:t>And wake dead souls to love and praise, </a:t>
            </a:r>
          </a:p>
          <a:p>
            <a:r>
              <a:rPr lang="en-US" dirty="0"/>
              <a:t>O Vanquisher of death!</a:t>
            </a:r>
          </a:p>
        </p:txBody>
      </p:sp>
    </p:spTree>
    <p:extLst>
      <p:ext uri="{BB962C8B-B14F-4D97-AF65-F5344CB8AC3E}">
        <p14:creationId xmlns:p14="http://schemas.microsoft.com/office/powerpoint/2010/main" val="159364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1000">
        <p:fade/>
      </p:transition>
    </mc:Choice>
    <mc:Fallback>
      <p:transition spd="med" advClick="0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This is the Day of Light 16x9</Template>
  <TotalTime>4404</TotalTime>
  <Words>183</Words>
  <Application>Microsoft Office PowerPoint</Application>
  <PresentationFormat>On-screen Show (4:3)</PresentationFormat>
  <Paragraphs>35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This is the Day of Light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My Father's World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225</cp:revision>
  <dcterms:created xsi:type="dcterms:W3CDTF">2025-12-17T00:34:02Z</dcterms:created>
  <dcterms:modified xsi:type="dcterms:W3CDTF">2026-09-03T01:45:18Z</dcterms:modified>
  <cp:category>music, hymn</cp:category>
</cp:coreProperties>
</file>