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C12334-3EF6-48A7-81DD-A0EF6063E71F}" v="2" dt="2026-09-03T01:05:55.5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 modMainMaster modNotesMaster">
      <pc:chgData name="RONNIE NELSON" userId="e9869384eb4b37d4" providerId="LiveId" clId="{4BB06154-6202-49C3-AE11-FE9A36534DCE}" dt="2026-09-03T01:06:29.855" v="7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09-03T01:06:29.855" v="7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09-03T01:05:55.525" v="2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09-03T01:06:29.855" v="7" actId="20577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09-03T01:05:37.048" v="1" actId="6264"/>
          <ac:spMkLst>
            <pc:docMk/>
            <pc:sldMk cId="3717862308" sldId="256"/>
            <ac:spMk id="7" creationId="{4238C06F-6708-FFBE-8F84-BA226FDF9D8C}"/>
          </ac:spMkLst>
        </pc:spChg>
        <pc:spChg chg="add del mod">
          <ac:chgData name="RONNIE NELSON" userId="e9869384eb4b37d4" providerId="LiveId" clId="{4BB06154-6202-49C3-AE11-FE9A36534DCE}" dt="2026-09-03T01:05:37.048" v="1" actId="6264"/>
          <ac:spMkLst>
            <pc:docMk/>
            <pc:sldMk cId="3717862308" sldId="256"/>
            <ac:spMk id="8" creationId="{0B50B108-C8F7-7DAC-ADAA-9671DF7290C8}"/>
          </ac:spMkLst>
        </pc:spChg>
        <pc:picChg chg="mod">
          <ac:chgData name="RONNIE NELSON" userId="e9869384eb4b37d4" providerId="LiveId" clId="{4BB06154-6202-49C3-AE11-FE9A36534DCE}" dt="2026-09-03T01:05:32.482" v="0"/>
          <ac:picMkLst>
            <pc:docMk/>
            <pc:sldMk cId="3717862308" sldId="256"/>
            <ac:picMk id="6" creationId="{0654A78C-CEBA-D659-CE56-BE7B1E55D3FA}"/>
          </ac:picMkLst>
        </pc:picChg>
      </pc:sldChg>
      <pc:sldChg chg="addSp delSp modSp mod chgLayout modNotes">
        <pc:chgData name="RONNIE NELSON" userId="e9869384eb4b37d4" providerId="LiveId" clId="{4BB06154-6202-49C3-AE11-FE9A36534DCE}" dt="2026-09-03T01:05:55.525" v="2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09-03T01:05:55.525" v="2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09-03T01:05:55.525" v="2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09-03T01:05:37.048" v="1" actId="6264"/>
          <ac:spMkLst>
            <pc:docMk/>
            <pc:sldMk cId="1023915166" sldId="257"/>
            <ac:spMk id="4" creationId="{A5D23570-A31C-BF6D-177A-B3CFAB00E7F2}"/>
          </ac:spMkLst>
        </pc:spChg>
        <pc:spChg chg="add del mod">
          <ac:chgData name="RONNIE NELSON" userId="e9869384eb4b37d4" providerId="LiveId" clId="{4BB06154-6202-49C3-AE11-FE9A36534DCE}" dt="2026-09-03T01:05:37.048" v="1" actId="6264"/>
          <ac:spMkLst>
            <pc:docMk/>
            <pc:sldMk cId="1023915166" sldId="257"/>
            <ac:spMk id="5" creationId="{7DE61FD2-6611-32CE-3B62-9391AA89E7CD}"/>
          </ac:spMkLst>
        </pc:spChg>
      </pc:sldChg>
      <pc:sldChg chg="addSp delSp modSp mod chgLayout modNotes">
        <pc:chgData name="RONNIE NELSON" userId="e9869384eb4b37d4" providerId="LiveId" clId="{4BB06154-6202-49C3-AE11-FE9A36534DCE}" dt="2026-09-03T01:05:55.525" v="2"/>
        <pc:sldMkLst>
          <pc:docMk/>
          <pc:sldMk cId="3973114123" sldId="258"/>
        </pc:sldMkLst>
        <pc:spChg chg="mod ord">
          <ac:chgData name="RONNIE NELSON" userId="e9869384eb4b37d4" providerId="LiveId" clId="{4BB06154-6202-49C3-AE11-FE9A36534DCE}" dt="2026-09-03T01:05:55.525" v="2"/>
          <ac:spMkLst>
            <pc:docMk/>
            <pc:sldMk cId="3973114123" sldId="258"/>
            <ac:spMk id="2" creationId="{AB22F4D5-348A-23BF-4367-ED03E3B2E181}"/>
          </ac:spMkLst>
        </pc:spChg>
        <pc:spChg chg="mod ord">
          <ac:chgData name="RONNIE NELSON" userId="e9869384eb4b37d4" providerId="LiveId" clId="{4BB06154-6202-49C3-AE11-FE9A36534DCE}" dt="2026-09-03T01:05:55.525" v="2"/>
          <ac:spMkLst>
            <pc:docMk/>
            <pc:sldMk cId="3973114123" sldId="258"/>
            <ac:spMk id="3" creationId="{79B767A4-700C-2B49-542C-8BE818F4DD17}"/>
          </ac:spMkLst>
        </pc:spChg>
        <pc:spChg chg="add del mod">
          <ac:chgData name="RONNIE NELSON" userId="e9869384eb4b37d4" providerId="LiveId" clId="{4BB06154-6202-49C3-AE11-FE9A36534DCE}" dt="2026-09-03T01:05:37.048" v="1" actId="6264"/>
          <ac:spMkLst>
            <pc:docMk/>
            <pc:sldMk cId="3973114123" sldId="258"/>
            <ac:spMk id="4" creationId="{AF23A3B7-2D44-C792-FCED-397FD3450DDA}"/>
          </ac:spMkLst>
        </pc:spChg>
        <pc:spChg chg="add del mod">
          <ac:chgData name="RONNIE NELSON" userId="e9869384eb4b37d4" providerId="LiveId" clId="{4BB06154-6202-49C3-AE11-FE9A36534DCE}" dt="2026-09-03T01:05:37.048" v="1" actId="6264"/>
          <ac:spMkLst>
            <pc:docMk/>
            <pc:sldMk cId="3973114123" sldId="258"/>
            <ac:spMk id="5" creationId="{2ECFF32B-509D-7DD5-9B0A-B4B4F114F5F3}"/>
          </ac:spMkLst>
        </pc:spChg>
      </pc:sldChg>
      <pc:sldChg chg="addSp delSp modSp mod chgLayout modNotes">
        <pc:chgData name="RONNIE NELSON" userId="e9869384eb4b37d4" providerId="LiveId" clId="{4BB06154-6202-49C3-AE11-FE9A36534DCE}" dt="2026-09-03T01:05:55.525" v="2"/>
        <pc:sldMkLst>
          <pc:docMk/>
          <pc:sldMk cId="1950835460" sldId="259"/>
        </pc:sldMkLst>
        <pc:spChg chg="mod ord">
          <ac:chgData name="RONNIE NELSON" userId="e9869384eb4b37d4" providerId="LiveId" clId="{4BB06154-6202-49C3-AE11-FE9A36534DCE}" dt="2026-09-03T01:05:55.525" v="2"/>
          <ac:spMkLst>
            <pc:docMk/>
            <pc:sldMk cId="1950835460" sldId="259"/>
            <ac:spMk id="2" creationId="{C384F3BF-0D8F-BF2D-C123-B40DD59B30C3}"/>
          </ac:spMkLst>
        </pc:spChg>
        <pc:spChg chg="mod ord">
          <ac:chgData name="RONNIE NELSON" userId="e9869384eb4b37d4" providerId="LiveId" clId="{4BB06154-6202-49C3-AE11-FE9A36534DCE}" dt="2026-09-03T01:05:55.525" v="2"/>
          <ac:spMkLst>
            <pc:docMk/>
            <pc:sldMk cId="1950835460" sldId="259"/>
            <ac:spMk id="3" creationId="{4A7F6D22-59AE-E920-3391-59D9C0AD8DE2}"/>
          </ac:spMkLst>
        </pc:spChg>
        <pc:spChg chg="add del mod">
          <ac:chgData name="RONNIE NELSON" userId="e9869384eb4b37d4" providerId="LiveId" clId="{4BB06154-6202-49C3-AE11-FE9A36534DCE}" dt="2026-09-03T01:05:37.048" v="1" actId="6264"/>
          <ac:spMkLst>
            <pc:docMk/>
            <pc:sldMk cId="1950835460" sldId="259"/>
            <ac:spMk id="4" creationId="{639D5696-C9BC-283D-6145-4F4E904D22BC}"/>
          </ac:spMkLst>
        </pc:spChg>
        <pc:spChg chg="add del mod">
          <ac:chgData name="RONNIE NELSON" userId="e9869384eb4b37d4" providerId="LiveId" clId="{4BB06154-6202-49C3-AE11-FE9A36534DCE}" dt="2026-09-03T01:05:37.048" v="1" actId="6264"/>
          <ac:spMkLst>
            <pc:docMk/>
            <pc:sldMk cId="1950835460" sldId="259"/>
            <ac:spMk id="5" creationId="{EF7EB4FB-D935-BE57-49C5-9C5C134E7323}"/>
          </ac:spMkLst>
        </pc:spChg>
      </pc:sldChg>
      <pc:sldMasterChg chg="modSp modSldLayout">
        <pc:chgData name="RONNIE NELSON" userId="e9869384eb4b37d4" providerId="LiveId" clId="{4BB06154-6202-49C3-AE11-FE9A36534DCE}" dt="2026-09-03T01:05:32.482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09-03T01:05:32.482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09-03T01:05:32.482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09-03T01:05:32.482" v="0"/>
          <ac:picMkLst>
            <pc:docMk/>
            <pc:sldMasterMk cId="1050875626" sldId="2147483732"/>
            <ac:picMk id="8" creationId="{70D09D4F-F4C7-6D08-2215-C6CB2C3BBADC}"/>
          </ac:picMkLst>
        </pc:picChg>
        <pc:sldLayoutChg chg="modSp">
          <pc:chgData name="RONNIE NELSON" userId="e9869384eb4b37d4" providerId="LiveId" clId="{4BB06154-6202-49C3-AE11-FE9A36534DCE}" dt="2026-09-03T01:05:32.482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09-03T01:05:32.482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5:32.482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5:32.482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5:32.482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5:32.482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3T01:05:32.482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09-03T01:05:32.482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5:32.482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5:32.482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3T01:05:32.482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09-03T01:05:32.482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5:32.482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5:32.482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5:32.482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5:32.482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3T01:05:32.482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09-03T01:05:32.482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5:32.482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5:32.482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5:32.482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5:32.482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3T01:05:32.482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09-03T01:05:32.482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5:32.482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5:32.482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5:32.482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5:32.482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5:32.482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5:32.482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5:32.482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3T01:05:32.482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09-03T01:05:32.482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5:32.482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5:32.482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3T01:05:32.482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09-03T01:05:32.482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5:32.482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5:32.482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3T01:05:32.482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09-03T01:05:32.482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5:32.482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5:32.482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5:32.482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5:32.482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5:32.482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3T01:05:32.482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09-03T01:05:32.482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5:32.482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5:32.482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5:32.482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5:32.482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5:32.482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3T01:05:32.482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09-03T01:05:32.482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5:32.482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5:32.482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3T01:05:32.482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09-03T01:05:32.482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5:32.482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5:32.482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5:32.482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5:32.482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09-03T01:05:32.482" v="0"/>
        <pc:sldMasterMkLst>
          <pc:docMk/>
          <pc:sldMasterMk cId="2565208388" sldId="2147483744"/>
        </pc:sldMasterMkLst>
        <pc:picChg chg="add">
          <ac:chgData name="RONNIE NELSON" userId="e9869384eb4b37d4" providerId="LiveId" clId="{4BB06154-6202-49C3-AE11-FE9A36534DCE}" dt="2026-09-03T01:05:32.482" v="0"/>
          <ac:picMkLst>
            <pc:docMk/>
            <pc:sldMasterMk cId="2565208388" sldId="2147483744"/>
            <ac:picMk id="7" creationId="{193E25B7-4686-8A92-99D6-534A74E1B329}"/>
          </ac:picMkLst>
        </pc:picChg>
      </pc:sldMasterChg>
      <pc:sldMasterChg chg="addSp delSp modSp mod">
        <pc:chgData name="RONNIE NELSON" userId="e9869384eb4b37d4" providerId="LiveId" clId="{4BB06154-6202-49C3-AE11-FE9A36534DCE}" dt="2026-09-03T01:06:21.648" v="6" actId="732"/>
        <pc:sldMasterMkLst>
          <pc:docMk/>
          <pc:sldMasterMk cId="2414695630" sldId="2147483756"/>
        </pc:sldMasterMkLst>
        <pc:picChg chg="add del">
          <ac:chgData name="RONNIE NELSON" userId="e9869384eb4b37d4" providerId="LiveId" clId="{4BB06154-6202-49C3-AE11-FE9A36534DCE}" dt="2026-09-03T01:06:04.270" v="3" actId="478"/>
          <ac:picMkLst>
            <pc:docMk/>
            <pc:sldMasterMk cId="2414695630" sldId="2147483756"/>
            <ac:picMk id="4" creationId="{DF7CD235-D656-A5FE-EA8E-C002E487EFE3}"/>
          </ac:picMkLst>
        </pc:picChg>
        <pc:picChg chg="mod modCrop">
          <ac:chgData name="RONNIE NELSON" userId="e9869384eb4b37d4" providerId="LiveId" clId="{4BB06154-6202-49C3-AE11-FE9A36534DCE}" dt="2026-09-03T01:06:21.648" v="6" actId="732"/>
          <ac:picMkLst>
            <pc:docMk/>
            <pc:sldMasterMk cId="2414695630" sldId="2147483756"/>
            <ac:picMk id="8" creationId="{70D09D4F-F4C7-6D08-2215-C6CB2C3BBADC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E0E7D-B737-C086-7AC5-FD545F232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7D4BE6-4F9E-DB84-AF3A-25174549D9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C2D3FC-B6D4-4631-18F9-F6598EF299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2811A-69F8-B69A-A8C3-634A5694F8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932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457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338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8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977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002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890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600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940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56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40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290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388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981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0D09D4F-F4C7-6D08-2215-C6CB2C3BBAD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9" r="11459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2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69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This is My Father’s World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Maltbie D. Babcock, 1901</a:t>
            </a:r>
          </a:p>
          <a:p>
            <a:r>
              <a:rPr lang="en-US" dirty="0"/>
              <a:t> Music: “TERRA BEATA,” Franklin L. Sheppard</a:t>
            </a:r>
            <a:r>
              <a:rPr lang="en-US"/>
              <a:t>, 1915 </a:t>
            </a:r>
            <a:endParaRPr lang="en-US" dirty="0"/>
          </a:p>
        </p:txBody>
      </p:sp>
      <p:pic>
        <p:nvPicPr>
          <p:cNvPr id="6" name="This is My Father's World - Organ">
            <a:hlinkClick r:id="" action="ppaction://media"/>
            <a:extLst>
              <a:ext uri="{FF2B5EF4-FFF2-40B4-BE49-F238E27FC236}">
                <a16:creationId xmlns:a16="http://schemas.microsoft.com/office/drawing/2014/main" id="{0654A78C-CEBA-D659-CE56-BE7B1E55D3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49195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400">
        <p:fade/>
      </p:transition>
    </mc:Choice>
    <mc:Fallback>
      <p:transition spd="med" advClick="0" advTm="104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This is my Father's world, </a:t>
            </a:r>
          </a:p>
          <a:p>
            <a:r>
              <a:rPr lang="en-US" dirty="0"/>
              <a:t>And to my listening ears </a:t>
            </a:r>
          </a:p>
          <a:p>
            <a:r>
              <a:rPr lang="en-US" dirty="0"/>
              <a:t>All nature sings and, round me rings </a:t>
            </a:r>
          </a:p>
          <a:p>
            <a:r>
              <a:rPr lang="en-US" dirty="0"/>
              <a:t>The music of the spheres. </a:t>
            </a:r>
          </a:p>
          <a:p>
            <a:r>
              <a:rPr lang="en-US" dirty="0"/>
              <a:t>This is my Father's world: </a:t>
            </a:r>
          </a:p>
          <a:p>
            <a:r>
              <a:rPr lang="en-US" dirty="0"/>
              <a:t>I rest me in the thought </a:t>
            </a:r>
          </a:p>
          <a:p>
            <a:r>
              <a:rPr lang="en-US" dirty="0"/>
              <a:t>Of rocks and trees, of skies and seas— </a:t>
            </a:r>
          </a:p>
          <a:p>
            <a:r>
              <a:rPr lang="en-US" dirty="0"/>
              <a:t>His hand the wonders wrought.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4500">
        <p:fade/>
      </p:transition>
    </mc:Choice>
    <mc:Fallback>
      <p:transition spd="med" advClick="0" advTm="445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Verse 2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This is my Father's world, </a:t>
            </a:r>
          </a:p>
          <a:p>
            <a:r>
              <a:rPr lang="en-US" dirty="0"/>
              <a:t>The birds their carols raise, </a:t>
            </a:r>
          </a:p>
          <a:p>
            <a:r>
              <a:rPr lang="en-US" dirty="0"/>
              <a:t>The morning light, the lily white, </a:t>
            </a:r>
          </a:p>
          <a:p>
            <a:r>
              <a:rPr lang="en-US" dirty="0"/>
              <a:t>Declare their Maker's praise. </a:t>
            </a:r>
          </a:p>
          <a:p>
            <a:r>
              <a:rPr lang="en-US" dirty="0"/>
              <a:t>This is my Father's world: </a:t>
            </a:r>
          </a:p>
          <a:p>
            <a:r>
              <a:rPr lang="en-US" dirty="0"/>
              <a:t>He shines in all that's fair; </a:t>
            </a:r>
          </a:p>
          <a:p>
            <a:r>
              <a:rPr lang="en-US" dirty="0"/>
              <a:t>In the rustling grass I hear Him pass, </a:t>
            </a:r>
          </a:p>
          <a:p>
            <a:r>
              <a:rPr lang="en-US" dirty="0"/>
              <a:t>He speaks to me everywhere.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4500">
        <p:fade/>
      </p:transition>
    </mc:Choice>
    <mc:Fallback>
      <p:transition spd="med" advClick="0" advTm="445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87F38-6134-04CC-EDC4-7A6850395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4F3BF-0D8F-BF2D-C123-B40DD59B3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Verse 3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F6D22-59AE-E920-3391-59D9C0AD8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This is my Father's world, </a:t>
            </a:r>
          </a:p>
          <a:p>
            <a:r>
              <a:rPr lang="en-US" dirty="0"/>
              <a:t>O let me ne'er forget </a:t>
            </a:r>
          </a:p>
          <a:p>
            <a:r>
              <a:rPr lang="en-US" dirty="0"/>
              <a:t>That though the wrong seems oft so strong, </a:t>
            </a:r>
          </a:p>
          <a:p>
            <a:r>
              <a:rPr lang="en-US" dirty="0"/>
              <a:t>God is the Ruler yet. </a:t>
            </a:r>
          </a:p>
          <a:p>
            <a:r>
              <a:rPr lang="en-US" dirty="0"/>
              <a:t>This is my Father's world: </a:t>
            </a:r>
          </a:p>
          <a:p>
            <a:r>
              <a:rPr lang="en-US" dirty="0"/>
              <a:t>The battle is not done; </a:t>
            </a:r>
          </a:p>
          <a:p>
            <a:r>
              <a:rPr lang="en-US" dirty="0"/>
              <a:t>Jesus who died shall satisfied, </a:t>
            </a:r>
          </a:p>
          <a:p>
            <a:r>
              <a:rPr lang="en-US" dirty="0"/>
              <a:t>And earth and </a:t>
            </a:r>
            <a:r>
              <a:rPr lang="en-US" dirty="0" err="1"/>
              <a:t>heav'n</a:t>
            </a:r>
            <a:r>
              <a:rPr lang="en-US" dirty="0"/>
              <a:t> be one.</a:t>
            </a:r>
          </a:p>
        </p:txBody>
      </p:sp>
    </p:spTree>
    <p:extLst>
      <p:ext uri="{BB962C8B-B14F-4D97-AF65-F5344CB8AC3E}">
        <p14:creationId xmlns:p14="http://schemas.microsoft.com/office/powerpoint/2010/main" val="1950835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8000">
        <p:fade/>
      </p:transition>
    </mc:Choice>
    <mc:Fallback>
      <p:transition spd="med" advClick="0" advTm="48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This is My Fathers World 16x9</Template>
  <TotalTime>4391</TotalTime>
  <Words>201</Words>
  <Application>Microsoft Office PowerPoint</Application>
  <PresentationFormat>On-screen Show (4:3)</PresentationFormat>
  <Paragraphs>35</Paragraphs>
  <Slides>4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Aptos</vt:lpstr>
      <vt:lpstr>Arial</vt:lpstr>
      <vt:lpstr>Another Year is Dawning - Organ</vt:lpstr>
      <vt:lpstr>This is My Father’s World</vt:lpstr>
      <vt:lpstr>Verse 1</vt:lpstr>
      <vt:lpstr>Verse 2</vt:lpstr>
      <vt:lpstr>Verse 3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My Father's World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224</cp:revision>
  <dcterms:created xsi:type="dcterms:W3CDTF">2025-12-17T00:34:02Z</dcterms:created>
  <dcterms:modified xsi:type="dcterms:W3CDTF">2026-09-03T01:06:31Z</dcterms:modified>
  <cp:category>music, hymn</cp:category>
</cp:coreProperties>
</file>