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480DA4-3545-444C-B8B8-19ECBFDB4C28}" v="2" dt="2026-09-03T01:07:35.8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03T01:07:51.440" v="4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03T01:07:51.440" v="4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03T01:07:35.820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03T01:07:51.440" v="4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03T01:07:25.916" v="1" actId="6264"/>
          <ac:spMkLst>
            <pc:docMk/>
            <pc:sldMk cId="3717862308" sldId="256"/>
            <ac:spMk id="5" creationId="{91E52FCA-82D2-796B-74D3-5FD4C900557C}"/>
          </ac:spMkLst>
        </pc:spChg>
        <pc:spChg chg="add del mod">
          <ac:chgData name="RONNIE NELSON" userId="e9869384eb4b37d4" providerId="LiveId" clId="{4BB06154-6202-49C3-AE11-FE9A36534DCE}" dt="2026-09-03T01:07:25.916" v="1" actId="6264"/>
          <ac:spMkLst>
            <pc:docMk/>
            <pc:sldMk cId="3717862308" sldId="256"/>
            <ac:spMk id="6" creationId="{813E6793-6210-AD11-9AAE-A6552F35DD62}"/>
          </ac:spMkLst>
        </pc:spChg>
        <pc:picChg chg="mod">
          <ac:chgData name="RONNIE NELSON" userId="e9869384eb4b37d4" providerId="LiveId" clId="{4BB06154-6202-49C3-AE11-FE9A36534DCE}" dt="2026-09-03T01:07:21.737" v="0"/>
          <ac:picMkLst>
            <pc:docMk/>
            <pc:sldMk cId="3717862308" sldId="256"/>
            <ac:picMk id="4" creationId="{F291BECF-8425-E6FB-0116-3AFBCA719944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03T01:07:35.820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03T01:07:35.820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03T01:07:35.820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03T01:07:25.916" v="1" actId="6264"/>
          <ac:spMkLst>
            <pc:docMk/>
            <pc:sldMk cId="1023915166" sldId="257"/>
            <ac:spMk id="4" creationId="{019D281C-BF33-B046-19C9-C6AF2B8467CA}"/>
          </ac:spMkLst>
        </pc:spChg>
        <pc:spChg chg="add del mod">
          <ac:chgData name="RONNIE NELSON" userId="e9869384eb4b37d4" providerId="LiveId" clId="{4BB06154-6202-49C3-AE11-FE9A36534DCE}" dt="2026-09-03T01:07:25.916" v="1" actId="6264"/>
          <ac:spMkLst>
            <pc:docMk/>
            <pc:sldMk cId="1023915166" sldId="257"/>
            <ac:spMk id="5" creationId="{60228ACD-9347-A3CC-C2D8-7DDB08DE2E4B}"/>
          </ac:spMkLst>
        </pc:spChg>
      </pc:sldChg>
      <pc:sldChg chg="addSp delSp modSp mod chgLayout modNotes">
        <pc:chgData name="RONNIE NELSON" userId="e9869384eb4b37d4" providerId="LiveId" clId="{4BB06154-6202-49C3-AE11-FE9A36534DCE}" dt="2026-09-03T01:07:35.820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03T01:07:35.820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03T01:07:35.820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03T01:07:25.916" v="1" actId="6264"/>
          <ac:spMkLst>
            <pc:docMk/>
            <pc:sldMk cId="3973114123" sldId="258"/>
            <ac:spMk id="4" creationId="{76805AB4-2445-8EE7-0D59-82AB30D7E93E}"/>
          </ac:spMkLst>
        </pc:spChg>
        <pc:spChg chg="add del mod">
          <ac:chgData name="RONNIE NELSON" userId="e9869384eb4b37d4" providerId="LiveId" clId="{4BB06154-6202-49C3-AE11-FE9A36534DCE}" dt="2026-09-03T01:07:25.916" v="1" actId="6264"/>
          <ac:spMkLst>
            <pc:docMk/>
            <pc:sldMk cId="3973114123" sldId="258"/>
            <ac:spMk id="5" creationId="{5AE60D5E-78B1-3AFD-FBB6-9A3B2304EC20}"/>
          </ac:spMkLst>
        </pc:spChg>
      </pc:sldChg>
      <pc:sldChg chg="addSp delSp modSp mod chgLayout modNotes">
        <pc:chgData name="RONNIE NELSON" userId="e9869384eb4b37d4" providerId="LiveId" clId="{4BB06154-6202-49C3-AE11-FE9A36534DCE}" dt="2026-09-03T01:07:35.820" v="2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9-03T01:07:35.820" v="2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9-03T01:07:35.820" v="2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9-03T01:07:25.916" v="1" actId="6264"/>
          <ac:spMkLst>
            <pc:docMk/>
            <pc:sldMk cId="1950835460" sldId="259"/>
            <ac:spMk id="4" creationId="{3B932810-EA24-416E-2B8C-293F03D5CE51}"/>
          </ac:spMkLst>
        </pc:spChg>
        <pc:spChg chg="add del mod">
          <ac:chgData name="RONNIE NELSON" userId="e9869384eb4b37d4" providerId="LiveId" clId="{4BB06154-6202-49C3-AE11-FE9A36534DCE}" dt="2026-09-03T01:07:25.916" v="1" actId="6264"/>
          <ac:spMkLst>
            <pc:docMk/>
            <pc:sldMk cId="1950835460" sldId="259"/>
            <ac:spMk id="5" creationId="{F4D23ECB-C352-7173-C7D9-07CCA0830A8F}"/>
          </ac:spMkLst>
        </pc:spChg>
      </pc:sldChg>
      <pc:sldMasterChg chg="modSp modSldLayout">
        <pc:chgData name="RONNIE NELSON" userId="e9869384eb4b37d4" providerId="LiveId" clId="{4BB06154-6202-49C3-AE11-FE9A36534DCE}" dt="2026-09-03T01:07:21.737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03T01:07:21.737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03T01:07:21.737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03T01:07:21.737" v="0"/>
          <ac:picMkLst>
            <pc:docMk/>
            <pc:sldMasterMk cId="1050875626" sldId="2147483732"/>
            <ac:picMk id="8" creationId="{70D09D4F-F4C7-6D08-2215-C6CB2C3BBADC}"/>
          </ac:picMkLst>
        </pc:picChg>
        <pc:sldLayoutChg chg="modSp">
          <pc:chgData name="RONNIE NELSON" userId="e9869384eb4b37d4" providerId="LiveId" clId="{4BB06154-6202-49C3-AE11-FE9A36534DCE}" dt="2026-09-03T01:07:21.737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7:21.737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7:21.737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7:21.737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7:21.737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7:21.737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7:21.737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7:21.737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7:21.737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7:21.737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07:21.737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07:21.737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03T01:07:21.737" v="0"/>
        <pc:sldMasterMkLst>
          <pc:docMk/>
          <pc:sldMasterMk cId="3155609109" sldId="2147483744"/>
        </pc:sldMasterMkLst>
        <pc:picChg chg="add">
          <ac:chgData name="RONNIE NELSON" userId="e9869384eb4b37d4" providerId="LiveId" clId="{4BB06154-6202-49C3-AE11-FE9A36534DCE}" dt="2026-09-03T01:07:21.737" v="0"/>
          <ac:picMkLst>
            <pc:docMk/>
            <pc:sldMasterMk cId="3155609109" sldId="2147483744"/>
            <ac:picMk id="7" creationId="{D099C7B4-9865-BA56-278D-BE62D7CF3D54}"/>
          </ac:picMkLst>
        </pc:picChg>
      </pc:sldMasterChg>
      <pc:sldMasterChg chg="addSp delSp mod">
        <pc:chgData name="RONNIE NELSON" userId="e9869384eb4b37d4" providerId="LiveId" clId="{4BB06154-6202-49C3-AE11-FE9A36534DCE}" dt="2026-09-03T01:07:45.259" v="3" actId="478"/>
        <pc:sldMasterMkLst>
          <pc:docMk/>
          <pc:sldMasterMk cId="3056770209" sldId="2147483756"/>
        </pc:sldMasterMkLst>
        <pc:picChg chg="add del">
          <ac:chgData name="RONNIE NELSON" userId="e9869384eb4b37d4" providerId="LiveId" clId="{4BB06154-6202-49C3-AE11-FE9A36534DCE}" dt="2026-09-03T01:07:45.259" v="3" actId="478"/>
          <ac:picMkLst>
            <pc:docMk/>
            <pc:sldMasterMk cId="3056770209" sldId="2147483756"/>
            <ac:picMk id="4" creationId="{E63CD444-000F-4368-2B13-0656CA6A678A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6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150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642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80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521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075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025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382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2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89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33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D09D4F-F4C7-6D08-2215-C6CB2C3BBA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9" r="11459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770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This is My Father’s World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Maltbie D. Babcock, 1901</a:t>
            </a:r>
          </a:p>
          <a:p>
            <a:r>
              <a:rPr lang="en-US" dirty="0"/>
              <a:t> Music: “TERRA BEATA,” Franklin L. Sheppard</a:t>
            </a:r>
            <a:r>
              <a:rPr lang="en-US"/>
              <a:t>, 1915 </a:t>
            </a:r>
            <a:endParaRPr lang="en-US" dirty="0"/>
          </a:p>
        </p:txBody>
      </p:sp>
      <p:pic>
        <p:nvPicPr>
          <p:cNvPr id="4" name="This is My Father's World">
            <a:hlinkClick r:id="" action="ppaction://media"/>
            <a:extLst>
              <a:ext uri="{FF2B5EF4-FFF2-40B4-BE49-F238E27FC236}">
                <a16:creationId xmlns:a16="http://schemas.microsoft.com/office/drawing/2014/main" id="{F291BECF-8425-E6FB-0116-3AFBCA7199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400">
        <p:fade/>
      </p:transition>
    </mc:Choice>
    <mc:Fallback xmlns="">
      <p:transition spd="med" advClick="0" advTm="10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is my Father's world, </a:t>
            </a:r>
          </a:p>
          <a:p>
            <a:r>
              <a:rPr lang="en-US" dirty="0"/>
              <a:t>And to my listening ears </a:t>
            </a:r>
          </a:p>
          <a:p>
            <a:r>
              <a:rPr lang="en-US" dirty="0"/>
              <a:t>All nature sings and, round me rings </a:t>
            </a:r>
          </a:p>
          <a:p>
            <a:r>
              <a:rPr lang="en-US" dirty="0"/>
              <a:t>The music of the spheres. </a:t>
            </a:r>
          </a:p>
          <a:p>
            <a:r>
              <a:rPr lang="en-US" dirty="0"/>
              <a:t>This is my Father's world: </a:t>
            </a:r>
          </a:p>
          <a:p>
            <a:r>
              <a:rPr lang="en-US" dirty="0"/>
              <a:t>I rest me in the thought </a:t>
            </a:r>
          </a:p>
          <a:p>
            <a:r>
              <a:rPr lang="en-US" dirty="0"/>
              <a:t>Of rocks and trees, of skies and seas— </a:t>
            </a:r>
          </a:p>
          <a:p>
            <a:r>
              <a:rPr lang="en-US" dirty="0"/>
              <a:t>His hand the wonders wrought.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4500">
        <p:fade/>
      </p:transition>
    </mc:Choice>
    <mc:Fallback xmlns="">
      <p:transition spd="med" advClick="0" advTm="44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is my Father's world, </a:t>
            </a:r>
          </a:p>
          <a:p>
            <a:r>
              <a:rPr lang="en-US" dirty="0"/>
              <a:t>The birds their carols raise, </a:t>
            </a:r>
          </a:p>
          <a:p>
            <a:r>
              <a:rPr lang="en-US" dirty="0"/>
              <a:t>The morning light, the lily white, </a:t>
            </a:r>
          </a:p>
          <a:p>
            <a:r>
              <a:rPr lang="en-US" dirty="0"/>
              <a:t>Declare their Maker's praise. </a:t>
            </a:r>
          </a:p>
          <a:p>
            <a:r>
              <a:rPr lang="en-US" dirty="0"/>
              <a:t>This is my Father's world: </a:t>
            </a:r>
          </a:p>
          <a:p>
            <a:r>
              <a:rPr lang="en-US" dirty="0"/>
              <a:t>He shines in all that's fair; </a:t>
            </a:r>
          </a:p>
          <a:p>
            <a:r>
              <a:rPr lang="en-US" dirty="0"/>
              <a:t>In the rustling grass I hear Him pass, </a:t>
            </a:r>
          </a:p>
          <a:p>
            <a:r>
              <a:rPr lang="en-US" dirty="0"/>
              <a:t>He speaks to me everywhere.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4500">
        <p:fade/>
      </p:transition>
    </mc:Choice>
    <mc:Fallback xmlns="">
      <p:transition spd="med" advClick="0" advTm="44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is my Father's world, </a:t>
            </a:r>
          </a:p>
          <a:p>
            <a:r>
              <a:rPr lang="en-US" dirty="0"/>
              <a:t>O let me ne'er forget </a:t>
            </a:r>
          </a:p>
          <a:p>
            <a:r>
              <a:rPr lang="en-US" dirty="0"/>
              <a:t>That though the wrong seems oft so strong, </a:t>
            </a:r>
          </a:p>
          <a:p>
            <a:r>
              <a:rPr lang="en-US" dirty="0"/>
              <a:t>God is the Ruler yet. </a:t>
            </a:r>
          </a:p>
          <a:p>
            <a:r>
              <a:rPr lang="en-US" dirty="0"/>
              <a:t>This is my Father's world: </a:t>
            </a:r>
          </a:p>
          <a:p>
            <a:r>
              <a:rPr lang="en-US" dirty="0"/>
              <a:t>The battle is not done; </a:t>
            </a:r>
          </a:p>
          <a:p>
            <a:r>
              <a:rPr lang="en-US" dirty="0"/>
              <a:t>Jesus who died shall satisfied, </a:t>
            </a:r>
          </a:p>
          <a:p>
            <a:r>
              <a:rPr lang="en-US" dirty="0"/>
              <a:t>And earth and </a:t>
            </a:r>
            <a:r>
              <a:rPr lang="en-US" dirty="0" err="1"/>
              <a:t>heav'n</a:t>
            </a:r>
            <a:r>
              <a:rPr lang="en-US" dirty="0"/>
              <a:t> be one.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8000">
        <p:fade/>
      </p:transition>
    </mc:Choice>
    <mc:Fallback>
      <p:transition spd="med" advClick="0" advTm="48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This is My Fathers World 4x3 - Organ</Template>
  <TotalTime>4383</TotalTime>
  <Words>201</Words>
  <Application>Microsoft Office PowerPoint</Application>
  <PresentationFormat>On-screen Show (4:3)</PresentationFormat>
  <Paragraphs>35</Paragraphs>
  <Slides>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This is My Father’s World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My Father's World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223</cp:revision>
  <dcterms:created xsi:type="dcterms:W3CDTF">2025-12-17T00:34:02Z</dcterms:created>
  <dcterms:modified xsi:type="dcterms:W3CDTF">2026-09-03T01:08:00Z</dcterms:modified>
  <cp:category>music, hymn</cp:category>
</cp:coreProperties>
</file>