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DC1AB0-1A93-4487-93AC-98CE979B7CB1}" v="22" dt="2026-09-03T01:06:55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9-03T01:07:00.368" v="107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3T01:07:00.368" v="107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3T00:45:48.991" v="35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3T01:07:00.368" v="107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03T00:52:04.665" v="93" actId="1076"/>
          <ac:picMkLst>
            <pc:docMk/>
            <pc:sldMk cId="3717862308" sldId="256"/>
            <ac:picMk id="4" creationId="{F291BECF-8425-E6FB-0116-3AFBCA719944}"/>
          </ac:picMkLst>
        </pc:picChg>
        <pc:picChg chg="del">
          <ac:chgData name="RONNIE NELSON" userId="e9869384eb4b37d4" providerId="LiveId" clId="{4BB06154-6202-49C3-AE11-FE9A36534DCE}" dt="2026-09-03T00:46:57.352" v="54" actId="478"/>
          <ac:picMkLst>
            <pc:docMk/>
            <pc:sldMk cId="3717862308" sldId="256"/>
            <ac:picMk id="5" creationId="{B649CFC3-2E92-F0FE-BBC6-1AF12A3D63EB}"/>
          </ac:picMkLst>
        </pc:picChg>
      </pc:sldChg>
      <pc:sldChg chg="modSp mod modTransition">
        <pc:chgData name="RONNIE NELSON" userId="e9869384eb4b37d4" providerId="LiveId" clId="{4BB06154-6202-49C3-AE11-FE9A36534DCE}" dt="2026-09-03T00:54:36.518" v="10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3T00:48:32.473" v="63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3T00:54:36.518" v="10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3T00:49:15.155" v="73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3T01:06:55.533" v="106"/>
        <pc:sldMkLst>
          <pc:docMk/>
          <pc:sldMk cId="1950835460" sldId="259"/>
        </pc:sldMkLst>
        <pc:spChg chg="mod">
          <ac:chgData name="RONNIE NELSON" userId="e9869384eb4b37d4" providerId="LiveId" clId="{4BB06154-6202-49C3-AE11-FE9A36534DCE}" dt="2026-09-03T00:49:58.070" v="83" actId="20577"/>
          <ac:spMkLst>
            <pc:docMk/>
            <pc:sldMk cId="1950835460" sldId="259"/>
            <ac:spMk id="3" creationId="{4A7F6D22-59AE-E920-3391-59D9C0AD8DE2}"/>
          </ac:spMkLst>
        </pc:spChg>
      </pc:sldChg>
      <pc:sldChg chg="del">
        <pc:chgData name="RONNIE NELSON" userId="e9869384eb4b37d4" providerId="LiveId" clId="{4BB06154-6202-49C3-AE11-FE9A36534DCE}" dt="2026-09-03T00:48:37.365" v="64" actId="47"/>
        <pc:sldMkLst>
          <pc:docMk/>
          <pc:sldMk cId="4290342030" sldId="261"/>
        </pc:sldMkLst>
      </pc:sldChg>
      <pc:sldChg chg="del">
        <pc:chgData name="RONNIE NELSON" userId="e9869384eb4b37d4" providerId="LiveId" clId="{4BB06154-6202-49C3-AE11-FE9A36534DCE}" dt="2026-09-03T00:49:18.245" v="74" actId="47"/>
        <pc:sldMkLst>
          <pc:docMk/>
          <pc:sldMk cId="2500146328" sldId="262"/>
        </pc:sldMkLst>
      </pc:sldChg>
      <pc:sldChg chg="del">
        <pc:chgData name="RONNIE NELSON" userId="e9869384eb4b37d4" providerId="LiveId" clId="{4BB06154-6202-49C3-AE11-FE9A36534DCE}" dt="2026-09-03T00:50:12.900" v="84" actId="47"/>
        <pc:sldMkLst>
          <pc:docMk/>
          <pc:sldMk cId="1454223211" sldId="263"/>
        </pc:sldMkLst>
      </pc:sldChg>
      <pc:sldMasterChg chg="addSp delSp modSp mod">
        <pc:chgData name="RONNIE NELSON" userId="e9869384eb4b37d4" providerId="LiveId" clId="{4BB06154-6202-49C3-AE11-FE9A36534DCE}" dt="2026-09-03T00:51:18.688" v="91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03T00:50:28.567" v="85" actId="478"/>
          <ac:picMkLst>
            <pc:docMk/>
            <pc:sldMasterMk cId="1050875626" sldId="2147483732"/>
            <ac:picMk id="5" creationId="{51AC36D9-A473-535B-8CE7-C583D947DF68}"/>
          </ac:picMkLst>
        </pc:picChg>
        <pc:picChg chg="add del mod">
          <ac:chgData name="RONNIE NELSON" userId="e9869384eb4b37d4" providerId="LiveId" clId="{4BB06154-6202-49C3-AE11-FE9A36534DCE}" dt="2026-09-03T00:50:51.650" v="87" actId="478"/>
          <ac:picMkLst>
            <pc:docMk/>
            <pc:sldMasterMk cId="1050875626" sldId="2147483732"/>
            <ac:picMk id="6" creationId="{EC519604-A0A0-0CFB-AE29-97E6F82DE8F8}"/>
          </ac:picMkLst>
        </pc:picChg>
        <pc:picChg chg="add mod ord">
          <ac:chgData name="RONNIE NELSON" userId="e9869384eb4b37d4" providerId="LiveId" clId="{4BB06154-6202-49C3-AE11-FE9A36534DCE}" dt="2026-09-03T00:51:18.688" v="91" actId="167"/>
          <ac:picMkLst>
            <pc:docMk/>
            <pc:sldMasterMk cId="1050875626" sldId="2147483732"/>
            <ac:picMk id="8" creationId="{70D09D4F-F4C7-6D08-2215-C6CB2C3BBAD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D09D4F-F4C7-6D08-2215-C6CB2C3BBAD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My Father’s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Maltbie D. Babcock, 1901</a:t>
            </a:r>
          </a:p>
          <a:p>
            <a:r>
              <a:rPr lang="en-US" dirty="0"/>
              <a:t> Music: “TERRA BEATA,” Franklin L. Sheppard</a:t>
            </a:r>
            <a:r>
              <a:rPr lang="en-US"/>
              <a:t>, 1915  </a:t>
            </a:r>
            <a:endParaRPr lang="en-US" dirty="0"/>
          </a:p>
        </p:txBody>
      </p:sp>
      <p:pic>
        <p:nvPicPr>
          <p:cNvPr id="4" name="This is My Father's World">
            <a:hlinkClick r:id="" action="ppaction://media"/>
            <a:extLst>
              <a:ext uri="{FF2B5EF4-FFF2-40B4-BE49-F238E27FC236}">
                <a16:creationId xmlns:a16="http://schemas.microsoft.com/office/drawing/2014/main" id="{F291BECF-8425-E6FB-0116-3AFBCA7199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And to my listening ears </a:t>
            </a:r>
          </a:p>
          <a:p>
            <a:r>
              <a:rPr lang="en-US" dirty="0"/>
              <a:t>All nature sings and, round me rings </a:t>
            </a:r>
          </a:p>
          <a:p>
            <a:r>
              <a:rPr lang="en-US" dirty="0"/>
              <a:t>The music of the spheres.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I rest me in the thought </a:t>
            </a:r>
          </a:p>
          <a:p>
            <a:r>
              <a:rPr lang="en-US" dirty="0"/>
              <a:t>Of rocks and trees, of skies and seas— </a:t>
            </a:r>
          </a:p>
          <a:p>
            <a:r>
              <a:rPr lang="en-US" dirty="0"/>
              <a:t>His hand the wonders wrought.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500">
        <p:fade/>
      </p:transition>
    </mc:Choice>
    <mc:Fallback xmlns="">
      <p:transition spd="med" advClick="0" advTm="44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The birds their carols raise, </a:t>
            </a:r>
          </a:p>
          <a:p>
            <a:r>
              <a:rPr lang="en-US" dirty="0"/>
              <a:t>The morning light, the lily white, </a:t>
            </a:r>
          </a:p>
          <a:p>
            <a:r>
              <a:rPr lang="en-US" dirty="0"/>
              <a:t>Declare their Maker's praise.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He shines in all that's fair; </a:t>
            </a:r>
          </a:p>
          <a:p>
            <a:r>
              <a:rPr lang="en-US" dirty="0"/>
              <a:t>In the rustling grass I hear Him pass, </a:t>
            </a:r>
          </a:p>
          <a:p>
            <a:r>
              <a:rPr lang="en-US" dirty="0"/>
              <a:t>He speaks to me everywhere.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500">
        <p:fade/>
      </p:transition>
    </mc:Choice>
    <mc:Fallback xmlns="">
      <p:transition spd="med" advClick="0" advTm="4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This is my Father's world, </a:t>
            </a:r>
          </a:p>
          <a:p>
            <a:r>
              <a:rPr lang="en-US" dirty="0"/>
              <a:t>O let me ne'er forget </a:t>
            </a:r>
          </a:p>
          <a:p>
            <a:r>
              <a:rPr lang="en-US" dirty="0"/>
              <a:t>That though the wrong seems oft so strong, </a:t>
            </a:r>
          </a:p>
          <a:p>
            <a:r>
              <a:rPr lang="en-US" dirty="0"/>
              <a:t>God is the Ruler yet. </a:t>
            </a:r>
          </a:p>
          <a:p>
            <a:r>
              <a:rPr lang="en-US" dirty="0"/>
              <a:t>This is my Father's world: </a:t>
            </a:r>
          </a:p>
          <a:p>
            <a:r>
              <a:rPr lang="en-US" dirty="0"/>
              <a:t>The battle is not done; </a:t>
            </a:r>
          </a:p>
          <a:p>
            <a:r>
              <a:rPr lang="en-US" dirty="0"/>
              <a:t>Jesus who died shall satisfied, </a:t>
            </a:r>
          </a:p>
          <a:p>
            <a:r>
              <a:rPr lang="en-US" dirty="0"/>
              <a:t>And earth and </a:t>
            </a:r>
            <a:r>
              <a:rPr lang="en-US" dirty="0" err="1"/>
              <a:t>heav'n</a:t>
            </a:r>
            <a:r>
              <a:rPr lang="en-US" dirty="0"/>
              <a:t> be one.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4382</TotalTime>
  <Words>201</Words>
  <Application>Microsoft Office PowerPoint</Application>
  <PresentationFormat>Widescreen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This is My Father’s World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222</cp:revision>
  <dcterms:created xsi:type="dcterms:W3CDTF">2025-12-17T00:34:02Z</dcterms:created>
  <dcterms:modified xsi:type="dcterms:W3CDTF">2026-09-03T01:07:04Z</dcterms:modified>
  <cp:category>music, hymn</cp:category>
</cp:coreProperties>
</file>