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9"/>
  </p:notesMasterIdLst>
  <p:sldIdLst>
    <p:sldId id="256" r:id="rId2"/>
    <p:sldId id="257" r:id="rId3"/>
    <p:sldId id="261" r:id="rId4"/>
    <p:sldId id="258" r:id="rId5"/>
    <p:sldId id="262" r:id="rId6"/>
    <p:sldId id="259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1FCDDA-4122-4AF1-99F9-F7B87400E5C1}" v="2" dt="2026-09-02T01:14:36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>
        <p:scale>
          <a:sx n="75" d="100"/>
          <a:sy n="75" d="100"/>
        </p:scale>
        <p:origin x="1594" y="3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2T01:15:20.985" v="8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2T01:15:20.985" v="8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2T01:14:36.604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2T01:15:20.985" v="8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3717862308" sldId="256"/>
            <ac:spMk id="7" creationId="{5420608A-0EEA-7AD5-0E26-9D972195AC40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3717862308" sldId="256"/>
            <ac:spMk id="8" creationId="{89020CC4-3F7A-2A6A-BB7F-1CA7538D018A}"/>
          </ac:spMkLst>
        </pc:spChg>
        <pc:picChg chg="mod">
          <ac:chgData name="RONNIE NELSON" userId="e9869384eb4b37d4" providerId="LiveId" clId="{4BB06154-6202-49C3-AE11-FE9A36534DCE}" dt="2026-09-02T01:14:23.255" v="0"/>
          <ac:picMkLst>
            <pc:docMk/>
            <pc:sldMk cId="3717862308" sldId="256"/>
            <ac:picMk id="6" creationId="{F2E98E21-BF44-818E-8DDE-B59E81345450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2T01:14:36.604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2T01:14:36.604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2T01:14:36.604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1023915166" sldId="257"/>
            <ac:spMk id="4" creationId="{43A53D36-33AB-7506-539E-55270A2ECDE0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1023915166" sldId="257"/>
            <ac:spMk id="5" creationId="{A96DDBDD-95A6-71C7-3288-91709AFF5D2D}"/>
          </ac:spMkLst>
        </pc:spChg>
      </pc:sldChg>
      <pc:sldChg chg="addSp delSp modSp mod chgLayout modNotes">
        <pc:chgData name="RONNIE NELSON" userId="e9869384eb4b37d4" providerId="LiveId" clId="{4BB06154-6202-49C3-AE11-FE9A36534DCE}" dt="2026-09-02T01:14:36.604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2T01:14:36.604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2T01:14:36.604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3973114123" sldId="258"/>
            <ac:spMk id="4" creationId="{5AADD8B1-181A-C469-A0B3-3E2F19D4D986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3973114123" sldId="258"/>
            <ac:spMk id="5" creationId="{D81F55FB-FC44-825D-E02B-1E7E54C89A22}"/>
          </ac:spMkLst>
        </pc:spChg>
      </pc:sldChg>
      <pc:sldChg chg="addSp delSp modSp mod chgLayout modNotes">
        <pc:chgData name="RONNIE NELSON" userId="e9869384eb4b37d4" providerId="LiveId" clId="{4BB06154-6202-49C3-AE11-FE9A36534DCE}" dt="2026-09-02T01:14:36.604" v="2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9-02T01:14:36.604" v="2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9-02T01:14:36.604" v="2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1950835460" sldId="259"/>
            <ac:spMk id="4" creationId="{5EA5F5D5-F1AF-3EE7-C6B2-816DD5AE4B26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1950835460" sldId="259"/>
            <ac:spMk id="5" creationId="{BE6FD206-4210-9565-A2A6-EBA0BDF69BBB}"/>
          </ac:spMkLst>
        </pc:spChg>
      </pc:sldChg>
      <pc:sldChg chg="addSp delSp modSp mod chgLayout">
        <pc:chgData name="RONNIE NELSON" userId="e9869384eb4b37d4" providerId="LiveId" clId="{4BB06154-6202-49C3-AE11-FE9A36534DCE}" dt="2026-09-02T01:14:36.604" v="2"/>
        <pc:sldMkLst>
          <pc:docMk/>
          <pc:sldMk cId="4290342030" sldId="261"/>
        </pc:sldMkLst>
        <pc:spChg chg="mod ord">
          <ac:chgData name="RONNIE NELSON" userId="e9869384eb4b37d4" providerId="LiveId" clId="{4BB06154-6202-49C3-AE11-FE9A36534DCE}" dt="2026-09-02T01:14:36.604" v="2"/>
          <ac:spMkLst>
            <pc:docMk/>
            <pc:sldMk cId="4290342030" sldId="261"/>
            <ac:spMk id="2" creationId="{C187CC91-2481-6685-99B8-E7B615145448}"/>
          </ac:spMkLst>
        </pc:spChg>
        <pc:spChg chg="mod ord">
          <ac:chgData name="RONNIE NELSON" userId="e9869384eb4b37d4" providerId="LiveId" clId="{4BB06154-6202-49C3-AE11-FE9A36534DCE}" dt="2026-09-02T01:14:36.604" v="2"/>
          <ac:spMkLst>
            <pc:docMk/>
            <pc:sldMk cId="4290342030" sldId="261"/>
            <ac:spMk id="3" creationId="{F3284F30-0AA3-8DEB-D921-94000D462547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4290342030" sldId="261"/>
            <ac:spMk id="4" creationId="{F6D29581-C556-635B-ED82-518CCE02C2C7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4290342030" sldId="261"/>
            <ac:spMk id="5" creationId="{C81A9C3E-6ED1-09CD-4188-CE39C7653FDF}"/>
          </ac:spMkLst>
        </pc:spChg>
      </pc:sldChg>
      <pc:sldChg chg="addSp delSp modSp mod chgLayout">
        <pc:chgData name="RONNIE NELSON" userId="e9869384eb4b37d4" providerId="LiveId" clId="{4BB06154-6202-49C3-AE11-FE9A36534DCE}" dt="2026-09-02T01:14:36.604" v="2"/>
        <pc:sldMkLst>
          <pc:docMk/>
          <pc:sldMk cId="2500146328" sldId="262"/>
        </pc:sldMkLst>
        <pc:spChg chg="mod ord">
          <ac:chgData name="RONNIE NELSON" userId="e9869384eb4b37d4" providerId="LiveId" clId="{4BB06154-6202-49C3-AE11-FE9A36534DCE}" dt="2026-09-02T01:14:36.604" v="2"/>
          <ac:spMkLst>
            <pc:docMk/>
            <pc:sldMk cId="2500146328" sldId="262"/>
            <ac:spMk id="2" creationId="{F56890DE-F916-FDB3-FA2E-A04F0A6479C6}"/>
          </ac:spMkLst>
        </pc:spChg>
        <pc:spChg chg="mod ord">
          <ac:chgData name="RONNIE NELSON" userId="e9869384eb4b37d4" providerId="LiveId" clId="{4BB06154-6202-49C3-AE11-FE9A36534DCE}" dt="2026-09-02T01:14:36.604" v="2"/>
          <ac:spMkLst>
            <pc:docMk/>
            <pc:sldMk cId="2500146328" sldId="262"/>
            <ac:spMk id="3" creationId="{0ECF905E-E85E-E1DA-136C-92C5945D6E4C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2500146328" sldId="262"/>
            <ac:spMk id="4" creationId="{CF0AE459-AFF0-EB07-8A12-63CE1560CB1F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2500146328" sldId="262"/>
            <ac:spMk id="5" creationId="{B76A65B4-7542-AE06-D67A-8A4E1D627643}"/>
          </ac:spMkLst>
        </pc:spChg>
      </pc:sldChg>
      <pc:sldChg chg="addSp delSp modSp mod chgLayout">
        <pc:chgData name="RONNIE NELSON" userId="e9869384eb4b37d4" providerId="LiveId" clId="{4BB06154-6202-49C3-AE11-FE9A36534DCE}" dt="2026-09-02T01:14:36.604" v="2"/>
        <pc:sldMkLst>
          <pc:docMk/>
          <pc:sldMk cId="1454223211" sldId="263"/>
        </pc:sldMkLst>
        <pc:spChg chg="mod ord">
          <ac:chgData name="RONNIE NELSON" userId="e9869384eb4b37d4" providerId="LiveId" clId="{4BB06154-6202-49C3-AE11-FE9A36534DCE}" dt="2026-09-02T01:14:36.604" v="2"/>
          <ac:spMkLst>
            <pc:docMk/>
            <pc:sldMk cId="1454223211" sldId="263"/>
            <ac:spMk id="2" creationId="{47A53A25-5F8D-8A67-F831-69B7ECF51FB1}"/>
          </ac:spMkLst>
        </pc:spChg>
        <pc:spChg chg="mod ord">
          <ac:chgData name="RONNIE NELSON" userId="e9869384eb4b37d4" providerId="LiveId" clId="{4BB06154-6202-49C3-AE11-FE9A36534DCE}" dt="2026-09-02T01:14:36.604" v="2"/>
          <ac:spMkLst>
            <pc:docMk/>
            <pc:sldMk cId="1454223211" sldId="263"/>
            <ac:spMk id="3" creationId="{94B4320E-A118-1573-1339-763E4BA923EB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1454223211" sldId="263"/>
            <ac:spMk id="4" creationId="{F8FACF04-8927-0020-3C42-CE03DB62626F}"/>
          </ac:spMkLst>
        </pc:spChg>
        <pc:spChg chg="add del mod">
          <ac:chgData name="RONNIE NELSON" userId="e9869384eb4b37d4" providerId="LiveId" clId="{4BB06154-6202-49C3-AE11-FE9A36534DCE}" dt="2026-09-02T01:14:28.209" v="1" actId="6264"/>
          <ac:spMkLst>
            <pc:docMk/>
            <pc:sldMk cId="1454223211" sldId="263"/>
            <ac:spMk id="5" creationId="{A9E1197C-225E-9DE3-8A88-2A5F7A36900D}"/>
          </ac:spMkLst>
        </pc:spChg>
      </pc:sldChg>
      <pc:sldMasterChg chg="modSp modSldLayout">
        <pc:chgData name="RONNIE NELSON" userId="e9869384eb4b37d4" providerId="LiveId" clId="{4BB06154-6202-49C3-AE11-FE9A36534DCE}" dt="2026-09-02T01:14:23.255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2T01:14:23.255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2T01:14:23.255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02T01:14:23.255" v="0"/>
          <ac:picMkLst>
            <pc:docMk/>
            <pc:sldMasterMk cId="1050875626" sldId="2147483732"/>
            <ac:picMk id="5" creationId="{51AC36D9-A473-535B-8CE7-C583D947DF68}"/>
          </ac:picMkLst>
        </pc:picChg>
        <pc:sldLayoutChg chg="modSp">
          <pc:chgData name="RONNIE NELSON" userId="e9869384eb4b37d4" providerId="LiveId" clId="{4BB06154-6202-49C3-AE11-FE9A36534DCE}" dt="2026-09-02T01:14:23.255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4:23.255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4:23.255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4:23.255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4:23.255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4:23.255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4:23.255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4:23.255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4:23.255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4:23.255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4:23.255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4:23.255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02T01:14:23.255" v="0"/>
        <pc:sldMasterMkLst>
          <pc:docMk/>
          <pc:sldMasterMk cId="2433546747" sldId="2147483744"/>
        </pc:sldMasterMkLst>
        <pc:picChg chg="add">
          <ac:chgData name="RONNIE NELSON" userId="e9869384eb4b37d4" providerId="LiveId" clId="{4BB06154-6202-49C3-AE11-FE9A36534DCE}" dt="2026-09-02T01:14:23.255" v="0"/>
          <ac:picMkLst>
            <pc:docMk/>
            <pc:sldMasterMk cId="2433546747" sldId="2147483744"/>
            <ac:picMk id="7" creationId="{EDB3F2EF-6DFB-F5EF-ADA0-615748FDC04D}"/>
          </ac:picMkLst>
        </pc:picChg>
      </pc:sldMasterChg>
      <pc:sldMasterChg chg="addSp delSp modSp mod">
        <pc:chgData name="RONNIE NELSON" userId="e9869384eb4b37d4" providerId="LiveId" clId="{4BB06154-6202-49C3-AE11-FE9A36534DCE}" dt="2026-09-02T01:15:08.849" v="7" actId="732"/>
        <pc:sldMasterMkLst>
          <pc:docMk/>
          <pc:sldMasterMk cId="557472277" sldId="2147483756"/>
        </pc:sldMasterMkLst>
        <pc:picChg chg="add del">
          <ac:chgData name="RONNIE NELSON" userId="e9869384eb4b37d4" providerId="LiveId" clId="{4BB06154-6202-49C3-AE11-FE9A36534DCE}" dt="2026-09-02T01:14:41.960" v="3" actId="478"/>
          <ac:picMkLst>
            <pc:docMk/>
            <pc:sldMasterMk cId="557472277" sldId="2147483756"/>
            <ac:picMk id="4" creationId="{5D0AE4C4-F4CC-8CF8-9F7A-C249AF4A1D2A}"/>
          </ac:picMkLst>
        </pc:picChg>
        <pc:picChg chg="mod modCrop">
          <ac:chgData name="RONNIE NELSON" userId="e9869384eb4b37d4" providerId="LiveId" clId="{4BB06154-6202-49C3-AE11-FE9A36534DCE}" dt="2026-09-02T01:15:08.849" v="7" actId="732"/>
          <ac:picMkLst>
            <pc:docMk/>
            <pc:sldMasterMk cId="557472277" sldId="2147483756"/>
            <ac:picMk id="5" creationId="{51AC36D9-A473-535B-8CE7-C583D947DF68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41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2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70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283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1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707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02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3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149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96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811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AC36D9-A473-535B-8CE7-C583D947DF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1" r="10860"/>
          <a:stretch>
            <a:fillRect/>
          </a:stretch>
        </p:blipFill>
        <p:spPr>
          <a:xfrm>
            <a:off x="0" y="-635000"/>
            <a:ext cx="9144000" cy="812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47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Thine is the Glory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 Edmond </a:t>
            </a:r>
            <a:r>
              <a:rPr lang="en-US" dirty="0" err="1"/>
              <a:t>Budry</a:t>
            </a:r>
            <a:r>
              <a:rPr lang="en-US" dirty="0"/>
              <a:t>, 1884 </a:t>
            </a:r>
          </a:p>
          <a:p>
            <a:r>
              <a:rPr lang="en-US" dirty="0"/>
              <a:t> Music: “MACCABAEUS,” George Fredrick Handel</a:t>
            </a:r>
            <a:r>
              <a:rPr lang="en-US"/>
              <a:t>, 1746  </a:t>
            </a:r>
            <a:endParaRPr lang="en-US" dirty="0"/>
          </a:p>
        </p:txBody>
      </p:sp>
      <p:pic>
        <p:nvPicPr>
          <p:cNvPr id="6" name="Thine Is the Glory - Organ">
            <a:hlinkClick r:id="" action="ppaction://media"/>
            <a:extLst>
              <a:ext uri="{FF2B5EF4-FFF2-40B4-BE49-F238E27FC236}">
                <a16:creationId xmlns:a16="http://schemas.microsoft.com/office/drawing/2014/main" id="{F2E98E21-BF44-818E-8DDE-B59E813454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200">
        <p:fade/>
      </p:transition>
    </mc:Choice>
    <mc:Fallback>
      <p:transition spd="med" advClick="0" advTm="8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Thine is the glory, </a:t>
            </a:r>
          </a:p>
          <a:p>
            <a:r>
              <a:rPr lang="en-US" dirty="0"/>
              <a:t>Risen </a:t>
            </a:r>
            <a:r>
              <a:rPr lang="en-US" dirty="0" err="1"/>
              <a:t>conqu'ring</a:t>
            </a:r>
            <a:r>
              <a:rPr lang="en-US" dirty="0"/>
              <a:t> Son; </a:t>
            </a:r>
          </a:p>
          <a:p>
            <a:r>
              <a:rPr lang="en-US" dirty="0"/>
              <a:t>Endless is the </a:t>
            </a:r>
            <a:r>
              <a:rPr lang="en-US" dirty="0" err="1"/>
              <a:t>vict’ry</a:t>
            </a:r>
            <a:r>
              <a:rPr lang="en-US" dirty="0"/>
              <a:t> </a:t>
            </a:r>
          </a:p>
          <a:p>
            <a:r>
              <a:rPr lang="en-US" dirty="0"/>
              <a:t>Thou o'er death hast won. </a:t>
            </a:r>
          </a:p>
          <a:p>
            <a:r>
              <a:rPr lang="en-US" dirty="0"/>
              <a:t>Angels in bright raiment </a:t>
            </a:r>
          </a:p>
          <a:p>
            <a:r>
              <a:rPr lang="en-US" dirty="0"/>
              <a:t>Rolled the stone away, </a:t>
            </a:r>
          </a:p>
          <a:p>
            <a:r>
              <a:rPr lang="en-US" dirty="0"/>
              <a:t>Kept the folded graveclothes </a:t>
            </a:r>
          </a:p>
          <a:p>
            <a:r>
              <a:rPr lang="en-US" dirty="0"/>
              <a:t>Where Thy body lay.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6000">
        <p:fade/>
      </p:transition>
    </mc:Choice>
    <mc:Fallback>
      <p:transition spd="med" advClick="0" advTm="36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7CC91-2481-6685-99B8-E7B61514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84F30-0AA3-8DEB-D921-94000D462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Thine is the glory, </a:t>
            </a:r>
          </a:p>
          <a:p>
            <a:r>
              <a:rPr lang="en-US" dirty="0"/>
              <a:t>Risen </a:t>
            </a:r>
            <a:r>
              <a:rPr lang="en-US" dirty="0" err="1"/>
              <a:t>conqu'ring</a:t>
            </a:r>
            <a:r>
              <a:rPr lang="en-US" dirty="0"/>
              <a:t> Son; </a:t>
            </a:r>
          </a:p>
          <a:p>
            <a:r>
              <a:rPr lang="en-US" dirty="0"/>
              <a:t>Endless is the </a:t>
            </a:r>
            <a:r>
              <a:rPr lang="en-US" dirty="0" err="1"/>
              <a:t>vict’ry</a:t>
            </a:r>
            <a:endParaRPr lang="en-US" dirty="0"/>
          </a:p>
          <a:p>
            <a:r>
              <a:rPr lang="en-US" dirty="0"/>
              <a:t> Thou o'er death hast won.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342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000">
        <p:fade/>
      </p:transition>
    </mc:Choice>
    <mc:Fallback>
      <p:transition spd="med" advTm="1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Lo! Jesus meets us, </a:t>
            </a:r>
          </a:p>
          <a:p>
            <a:r>
              <a:rPr lang="en-US" dirty="0"/>
              <a:t>Risen from the tomb; </a:t>
            </a:r>
          </a:p>
          <a:p>
            <a:r>
              <a:rPr lang="en-US" dirty="0"/>
              <a:t>Lovingly He greets us, </a:t>
            </a:r>
          </a:p>
          <a:p>
            <a:r>
              <a:rPr lang="en-US" dirty="0"/>
              <a:t>Scatters fear and gloom; </a:t>
            </a:r>
          </a:p>
          <a:p>
            <a:r>
              <a:rPr lang="en-US" dirty="0"/>
              <a:t>Let His church with gladness </a:t>
            </a:r>
          </a:p>
          <a:p>
            <a:r>
              <a:rPr lang="en-US" dirty="0"/>
              <a:t>Hymns of triumph sing, </a:t>
            </a:r>
          </a:p>
          <a:p>
            <a:r>
              <a:rPr lang="en-US" dirty="0"/>
              <a:t>For her Lord now </a:t>
            </a:r>
            <a:r>
              <a:rPr lang="en-US" dirty="0" err="1"/>
              <a:t>liveth</a:t>
            </a:r>
            <a:r>
              <a:rPr lang="en-US" dirty="0"/>
              <a:t>; </a:t>
            </a:r>
          </a:p>
          <a:p>
            <a:r>
              <a:rPr lang="en-US" dirty="0"/>
              <a:t>Death hath lost its sting.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6000">
        <p:fade/>
      </p:transition>
    </mc:Choice>
    <mc:Fallback>
      <p:transition spd="med" advClick="0" advTm="36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9FA4E-89D5-882C-6BB9-02730A8E7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890DE-F916-FDB3-FA2E-A04F0A647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F905E-E85E-E1DA-136C-92C5945D6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Thine is the glory, </a:t>
            </a:r>
          </a:p>
          <a:p>
            <a:r>
              <a:rPr lang="en-US" dirty="0"/>
              <a:t>Risen </a:t>
            </a:r>
            <a:r>
              <a:rPr lang="en-US" dirty="0" err="1"/>
              <a:t>conqu'ring</a:t>
            </a:r>
            <a:r>
              <a:rPr lang="en-US" dirty="0"/>
              <a:t> Son; </a:t>
            </a:r>
          </a:p>
          <a:p>
            <a:r>
              <a:rPr lang="en-US" dirty="0"/>
              <a:t>Endless is the </a:t>
            </a:r>
            <a:r>
              <a:rPr lang="en-US" dirty="0" err="1"/>
              <a:t>vict’ry</a:t>
            </a:r>
            <a:endParaRPr lang="en-US" dirty="0"/>
          </a:p>
          <a:p>
            <a:r>
              <a:rPr lang="en-US" dirty="0"/>
              <a:t> Thou o'er death hast won.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146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000">
        <p:fade/>
      </p:transition>
    </mc:Choice>
    <mc:Fallback>
      <p:transition spd="med" advTm="1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 more we doubt Thee, </a:t>
            </a:r>
          </a:p>
          <a:p>
            <a:r>
              <a:rPr lang="en-US" dirty="0"/>
              <a:t>Glorious Prince of Life!</a:t>
            </a:r>
          </a:p>
          <a:p>
            <a:r>
              <a:rPr lang="en-US" dirty="0"/>
              <a:t> Life is naught without Thee, </a:t>
            </a:r>
          </a:p>
          <a:p>
            <a:r>
              <a:rPr lang="en-US" dirty="0"/>
              <a:t>Aid us in our strife; </a:t>
            </a:r>
          </a:p>
          <a:p>
            <a:r>
              <a:rPr lang="en-US" dirty="0"/>
              <a:t>Make us more than </a:t>
            </a:r>
            <a:r>
              <a:rPr lang="en-US" dirty="0" err="1"/>
              <a:t>conqu'rors</a:t>
            </a:r>
            <a:r>
              <a:rPr lang="en-US" dirty="0"/>
              <a:t> </a:t>
            </a:r>
          </a:p>
          <a:p>
            <a:r>
              <a:rPr lang="en-US" dirty="0"/>
              <a:t>Through Thy deathless love; </a:t>
            </a:r>
          </a:p>
          <a:p>
            <a:r>
              <a:rPr lang="en-US" dirty="0"/>
              <a:t>Bring us safe through Jordan </a:t>
            </a:r>
          </a:p>
          <a:p>
            <a:r>
              <a:rPr lang="en-US" dirty="0"/>
              <a:t>With Thy </a:t>
            </a:r>
            <a:r>
              <a:rPr lang="en-US" dirty="0" err="1"/>
              <a:t>pow'r</a:t>
            </a:r>
            <a:r>
              <a:rPr lang="en-US" dirty="0"/>
              <a:t> and love.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6000">
        <p:fade/>
      </p:transition>
    </mc:Choice>
    <mc:Fallback>
      <p:transition spd="med" advClick="0" advTm="36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0C35-B108-22F1-B8AA-09A27BC28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53A25-5F8D-8A67-F831-69B7ECF51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4320E-A118-1573-1339-763E4BA92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Thine is the glory, </a:t>
            </a:r>
          </a:p>
          <a:p>
            <a:r>
              <a:rPr lang="en-US" dirty="0"/>
              <a:t>Risen </a:t>
            </a:r>
            <a:r>
              <a:rPr lang="en-US" dirty="0" err="1"/>
              <a:t>conqu'ring</a:t>
            </a:r>
            <a:r>
              <a:rPr lang="en-US" dirty="0"/>
              <a:t> Son; </a:t>
            </a:r>
          </a:p>
          <a:p>
            <a:r>
              <a:rPr lang="en-US" dirty="0"/>
              <a:t>Endless is the </a:t>
            </a:r>
            <a:r>
              <a:rPr lang="en-US" dirty="0" err="1"/>
              <a:t>vict’ry</a:t>
            </a:r>
            <a:endParaRPr lang="en-US" dirty="0"/>
          </a:p>
          <a:p>
            <a:r>
              <a:rPr lang="en-US" dirty="0"/>
              <a:t> Thou o'er death hast won.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223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1000">
        <p:fade/>
      </p:transition>
    </mc:Choice>
    <mc:Fallback>
      <p:transition spd="med" advTm="2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16x9</Template>
  <TotalTime>4377</TotalTime>
  <Words>227</Words>
  <Application>Microsoft Office PowerPoint</Application>
  <PresentationFormat>On-screen Show (4:3)</PresentationFormat>
  <Paragraphs>50</Paragraphs>
  <Slides>7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Thine is the Glory</vt:lpstr>
      <vt:lpstr>Verse 1</vt:lpstr>
      <vt:lpstr>Chorus</vt:lpstr>
      <vt:lpstr>Verse 2</vt:lpstr>
      <vt:lpstr>Chorus</vt:lpstr>
      <vt:lpstr>Verse 3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Thine is the Glory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223</cp:revision>
  <dcterms:created xsi:type="dcterms:W3CDTF">2025-12-17T00:34:02Z</dcterms:created>
  <dcterms:modified xsi:type="dcterms:W3CDTF">2026-09-02T01:15:22Z</dcterms:modified>
  <cp:category>music, hymn</cp:category>
</cp:coreProperties>
</file>