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5C3F76-30B2-400B-8F86-407FC4D52943}" v="4" dt="2026-09-02T01:10:46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02T01:13:56.511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02T01:13:56.511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2T01:13:56.511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2T01:10:22.399" v="0" actId="478"/>
          <ac:picMkLst>
            <pc:docMk/>
            <pc:sldMk cId="3717862308" sldId="256"/>
            <ac:picMk id="5" creationId="{B649CFC3-2E92-F0FE-BBC6-1AF12A3D63EB}"/>
          </ac:picMkLst>
        </pc:picChg>
        <pc:picChg chg="add mod">
          <ac:chgData name="RONNIE NELSON" userId="e9869384eb4b37d4" providerId="LiveId" clId="{4BB06154-6202-49C3-AE11-FE9A36534DCE}" dt="2026-09-02T01:10:43.020" v="2" actId="1076"/>
          <ac:picMkLst>
            <pc:docMk/>
            <pc:sldMk cId="3717862308" sldId="256"/>
            <ac:picMk id="6" creationId="{F2E98E21-BF44-818E-8DDE-B59E813454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AC36D9-A473-535B-8CE7-C583D947DF6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Thine is the Glory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Edmond </a:t>
            </a:r>
            <a:r>
              <a:rPr lang="en-US" dirty="0" err="1"/>
              <a:t>Budry</a:t>
            </a:r>
            <a:r>
              <a:rPr lang="en-US" dirty="0"/>
              <a:t>, 1884 </a:t>
            </a:r>
          </a:p>
          <a:p>
            <a:r>
              <a:rPr lang="en-US" dirty="0"/>
              <a:t> Music: “MACCABAEUS,” George Fredrick Handel</a:t>
            </a:r>
            <a:r>
              <a:rPr lang="en-US"/>
              <a:t>, 1746 </a:t>
            </a:r>
            <a:endParaRPr lang="en-US" dirty="0"/>
          </a:p>
        </p:txBody>
      </p:sp>
      <p:pic>
        <p:nvPicPr>
          <p:cNvPr id="6" name="Thine Is the Glory - Organ">
            <a:hlinkClick r:id="" action="ppaction://media"/>
            <a:extLst>
              <a:ext uri="{FF2B5EF4-FFF2-40B4-BE49-F238E27FC236}">
                <a16:creationId xmlns:a16="http://schemas.microsoft.com/office/drawing/2014/main" id="{F2E98E21-BF44-818E-8DDE-B59E813454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00">
        <p:fade/>
      </p:transition>
    </mc:Choice>
    <mc:Fallback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Thine is the glory, </a:t>
            </a:r>
          </a:p>
          <a:p>
            <a:r>
              <a:rPr lang="en-US" dirty="0"/>
              <a:t>Risen </a:t>
            </a:r>
            <a:r>
              <a:rPr lang="en-US" dirty="0" err="1"/>
              <a:t>conqu'ring</a:t>
            </a:r>
            <a:r>
              <a:rPr lang="en-US" dirty="0"/>
              <a:t> Son; </a:t>
            </a:r>
          </a:p>
          <a:p>
            <a:r>
              <a:rPr lang="en-US" dirty="0"/>
              <a:t>Endless is the </a:t>
            </a:r>
            <a:r>
              <a:rPr lang="en-US" dirty="0" err="1"/>
              <a:t>vict’ry</a:t>
            </a:r>
            <a:r>
              <a:rPr lang="en-US" dirty="0"/>
              <a:t> </a:t>
            </a:r>
          </a:p>
          <a:p>
            <a:r>
              <a:rPr lang="en-US" dirty="0"/>
              <a:t>Thou o'er death hast won. </a:t>
            </a:r>
          </a:p>
          <a:p>
            <a:r>
              <a:rPr lang="en-US" dirty="0"/>
              <a:t>Angels in bright raiment </a:t>
            </a:r>
          </a:p>
          <a:p>
            <a:r>
              <a:rPr lang="en-US" dirty="0"/>
              <a:t>Rolled the stone away, </a:t>
            </a:r>
          </a:p>
          <a:p>
            <a:r>
              <a:rPr lang="en-US" dirty="0"/>
              <a:t>Kept the folded graveclothes </a:t>
            </a:r>
          </a:p>
          <a:p>
            <a:r>
              <a:rPr lang="en-US" dirty="0"/>
              <a:t>Where Thy body lay.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CC91-2481-6685-99B8-E7B61514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84F30-0AA3-8DEB-D921-94000D462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Thine is the glory, </a:t>
            </a:r>
          </a:p>
          <a:p>
            <a:r>
              <a:rPr lang="en-US" i="1" dirty="0"/>
              <a:t>Risen </a:t>
            </a:r>
            <a:r>
              <a:rPr lang="en-US" i="1" dirty="0" err="1"/>
              <a:t>conqu'ring</a:t>
            </a:r>
            <a:r>
              <a:rPr lang="en-US" i="1" dirty="0"/>
              <a:t> Son; </a:t>
            </a:r>
          </a:p>
          <a:p>
            <a:r>
              <a:rPr lang="en-US" i="1" dirty="0"/>
              <a:t>Endless is the </a:t>
            </a:r>
            <a:r>
              <a:rPr lang="en-US" i="1" dirty="0" err="1"/>
              <a:t>vict’ry</a:t>
            </a:r>
            <a:endParaRPr lang="en-US" i="1" dirty="0"/>
          </a:p>
          <a:p>
            <a:r>
              <a:rPr lang="en-US" i="1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4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Lo! Jesus meets us, </a:t>
            </a:r>
          </a:p>
          <a:p>
            <a:r>
              <a:rPr lang="en-US" dirty="0"/>
              <a:t>Risen from the tomb; </a:t>
            </a:r>
          </a:p>
          <a:p>
            <a:r>
              <a:rPr lang="en-US" dirty="0"/>
              <a:t>Lovingly He greets us, </a:t>
            </a:r>
          </a:p>
          <a:p>
            <a:r>
              <a:rPr lang="en-US" dirty="0"/>
              <a:t>Scatters fear and gloom; </a:t>
            </a:r>
          </a:p>
          <a:p>
            <a:r>
              <a:rPr lang="en-US" dirty="0"/>
              <a:t>Let His church with gladness </a:t>
            </a:r>
          </a:p>
          <a:p>
            <a:r>
              <a:rPr lang="en-US" dirty="0"/>
              <a:t>Hymns of triumph sing, </a:t>
            </a:r>
          </a:p>
          <a:p>
            <a:r>
              <a:rPr lang="en-US" dirty="0"/>
              <a:t>For her Lord now </a:t>
            </a:r>
            <a:r>
              <a:rPr lang="en-US" dirty="0" err="1"/>
              <a:t>liveth</a:t>
            </a:r>
            <a:r>
              <a:rPr lang="en-US" dirty="0"/>
              <a:t>; </a:t>
            </a:r>
          </a:p>
          <a:p>
            <a:r>
              <a:rPr lang="en-US" dirty="0"/>
              <a:t>Death hath lost its sting.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FA4E-89D5-882C-6BB9-02730A8E7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90DE-F916-FDB3-FA2E-A04F0A647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905E-E85E-E1DA-136C-92C5945D6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Thine is the glory, </a:t>
            </a:r>
          </a:p>
          <a:p>
            <a:r>
              <a:rPr lang="en-US" i="1" dirty="0"/>
              <a:t>Risen </a:t>
            </a:r>
            <a:r>
              <a:rPr lang="en-US" i="1" dirty="0" err="1"/>
              <a:t>conqu'ring</a:t>
            </a:r>
            <a:r>
              <a:rPr lang="en-US" i="1" dirty="0"/>
              <a:t> Son; </a:t>
            </a:r>
          </a:p>
          <a:p>
            <a:r>
              <a:rPr lang="en-US" i="1" dirty="0"/>
              <a:t>Endless is the </a:t>
            </a:r>
            <a:r>
              <a:rPr lang="en-US" i="1" dirty="0" err="1"/>
              <a:t>vict’ry</a:t>
            </a:r>
            <a:endParaRPr lang="en-US" i="1" dirty="0"/>
          </a:p>
          <a:p>
            <a:r>
              <a:rPr lang="en-US" i="1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4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No more we doubt Thee, </a:t>
            </a:r>
          </a:p>
          <a:p>
            <a:r>
              <a:rPr lang="en-US" dirty="0"/>
              <a:t>Glorious Prince of Life!</a:t>
            </a:r>
          </a:p>
          <a:p>
            <a:r>
              <a:rPr lang="en-US" dirty="0"/>
              <a:t> Life is naught without Thee, </a:t>
            </a:r>
          </a:p>
          <a:p>
            <a:r>
              <a:rPr lang="en-US" dirty="0"/>
              <a:t>Aid us in our strife; </a:t>
            </a:r>
          </a:p>
          <a:p>
            <a:r>
              <a:rPr lang="en-US" dirty="0"/>
              <a:t>Make us more than </a:t>
            </a:r>
            <a:r>
              <a:rPr lang="en-US" dirty="0" err="1"/>
              <a:t>conqu'rors</a:t>
            </a:r>
            <a:r>
              <a:rPr lang="en-US" dirty="0"/>
              <a:t> </a:t>
            </a:r>
          </a:p>
          <a:p>
            <a:r>
              <a:rPr lang="en-US" dirty="0"/>
              <a:t>Through Thy deathless love; </a:t>
            </a:r>
          </a:p>
          <a:p>
            <a:r>
              <a:rPr lang="en-US" dirty="0"/>
              <a:t>Bring us safe through Jordan </a:t>
            </a:r>
          </a:p>
          <a:p>
            <a:r>
              <a:rPr lang="en-US" dirty="0"/>
              <a:t>With Thy </a:t>
            </a:r>
            <a:r>
              <a:rPr lang="en-US" dirty="0" err="1"/>
              <a:t>pow'r</a:t>
            </a:r>
            <a:r>
              <a:rPr lang="en-US" dirty="0"/>
              <a:t> and love.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0C35-B108-22F1-B8AA-09A27BC2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3A25-5F8D-8A67-F831-69B7ECF5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4320E-A118-1573-1339-763E4BA92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Thine is the glory, </a:t>
            </a:r>
          </a:p>
          <a:p>
            <a:r>
              <a:rPr lang="en-US" i="1" dirty="0"/>
              <a:t>Risen </a:t>
            </a:r>
            <a:r>
              <a:rPr lang="en-US" i="1" dirty="0" err="1"/>
              <a:t>conqu'ring</a:t>
            </a:r>
            <a:r>
              <a:rPr lang="en-US" i="1" dirty="0"/>
              <a:t> Son; </a:t>
            </a:r>
          </a:p>
          <a:p>
            <a:r>
              <a:rPr lang="en-US" i="1" dirty="0"/>
              <a:t>Endless is the </a:t>
            </a:r>
            <a:r>
              <a:rPr lang="en-US" i="1" dirty="0" err="1"/>
              <a:t>vict’ry</a:t>
            </a:r>
            <a:endParaRPr lang="en-US" i="1" dirty="0"/>
          </a:p>
          <a:p>
            <a:r>
              <a:rPr lang="en-US" i="1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23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4375</TotalTime>
  <Words>227</Words>
  <Application>Microsoft Office PowerPoint</Application>
  <PresentationFormat>Widescreen</PresentationFormat>
  <Paragraphs>50</Paragraphs>
  <Slides>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Thine is the Glory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Thine is the Glory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222</cp:revision>
  <dcterms:created xsi:type="dcterms:W3CDTF">2025-12-17T00:34:02Z</dcterms:created>
  <dcterms:modified xsi:type="dcterms:W3CDTF">2026-09-02T01:14:05Z</dcterms:modified>
  <cp:category>music, hymn</cp:category>
</cp:coreProperties>
</file>