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61" r:id="rId4"/>
    <p:sldId id="258" r:id="rId5"/>
    <p:sldId id="262" r:id="rId6"/>
    <p:sldId id="259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9A1C7E-96E5-430D-947A-3D86B09BD02A}" v="43" dt="2026-09-02T01:16:14.8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addSld delSld modSld modMainMaster modNotesMaster">
      <pc:chgData name="RONNIE NELSON" userId="e9869384eb4b37d4" providerId="LiveId" clId="{4BB06154-6202-49C3-AE11-FE9A36534DCE}" dt="2026-09-02T01:16:14.809" v="136"/>
      <pc:docMkLst>
        <pc:docMk/>
      </pc:docMkLst>
      <pc:sldChg chg="addSp delSp modSp mod modTransition delAnim modAnim chgLayout modNotes">
        <pc:chgData name="RONNIE NELSON" userId="e9869384eb4b37d4" providerId="LiveId" clId="{4BB06154-6202-49C3-AE11-FE9A36534DCE}" dt="2026-09-02T01:16:14.809" v="136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3717862308" sldId="256"/>
            <ac:spMk id="4" creationId="{6AB694AB-088B-B19D-8A22-BFF381BFD650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3717862308" sldId="256"/>
            <ac:spMk id="6" creationId="{412E2BB5-630D-04EA-27F5-AF79F834A93F}"/>
          </ac:spMkLst>
        </pc:spChg>
        <pc:picChg chg="del">
          <ac:chgData name="RONNIE NELSON" userId="e9869384eb4b37d4" providerId="LiveId" clId="{4BB06154-6202-49C3-AE11-FE9A36534DCE}" dt="2026-09-02T00:50:29.760" v="79" actId="478"/>
          <ac:picMkLst>
            <pc:docMk/>
            <pc:sldMk cId="3717862308" sldId="256"/>
            <ac:picMk id="4" creationId="{C13DC888-2122-1ACF-6F05-E387D7827F9E}"/>
          </ac:picMkLst>
        </pc:picChg>
        <pc:picChg chg="add mod">
          <ac:chgData name="RONNIE NELSON" userId="e9869384eb4b37d4" providerId="LiveId" clId="{4BB06154-6202-49C3-AE11-FE9A36534DCE}" dt="2026-09-02T01:16:14.809" v="136"/>
          <ac:picMkLst>
            <pc:docMk/>
            <pc:sldMk cId="3717862308" sldId="256"/>
            <ac:picMk id="5" creationId="{B649CFC3-2E92-F0FE-BBC6-1AF12A3D63EB}"/>
          </ac:picMkLst>
        </pc:picChg>
      </pc:sldChg>
      <pc:sldChg chg="addSp delSp modSp mod modTransition chgLayout modNotes">
        <pc:chgData name="RONNIE NELSON" userId="e9869384eb4b37d4" providerId="LiveId" clId="{4BB06154-6202-49C3-AE11-FE9A36534DCE}" dt="2026-09-02T01:16:14.809" v="1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1023915166" sldId="257"/>
            <ac:spMk id="4" creationId="{4C7325A6-17FF-4A82-B0BD-969B1F2E4576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1023915166" sldId="257"/>
            <ac:spMk id="5" creationId="{96B8AC12-6D2E-1F73-C7DC-2BA3779B3D00}"/>
          </ac:spMkLst>
        </pc:spChg>
      </pc:sldChg>
      <pc:sldChg chg="addSp delSp modSp mod modTransition chgLayout modNotes">
        <pc:chgData name="RONNIE NELSON" userId="e9869384eb4b37d4" providerId="LiveId" clId="{4BB06154-6202-49C3-AE11-FE9A36534DCE}" dt="2026-09-02T01:16:14.809" v="1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3973114123" sldId="258"/>
            <ac:spMk id="4" creationId="{A5852F41-03AF-1A9A-066E-A76EA6CB8C0E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3973114123" sldId="258"/>
            <ac:spMk id="5" creationId="{A0DCDF32-9A3F-A3ED-DFB7-9104875A330C}"/>
          </ac:spMkLst>
        </pc:spChg>
      </pc:sldChg>
      <pc:sldChg chg="addSp delSp modSp mod modTransition chgLayout modNotes">
        <pc:chgData name="RONNIE NELSON" userId="e9869384eb4b37d4" providerId="LiveId" clId="{4BB06154-6202-49C3-AE11-FE9A36534DCE}" dt="2026-09-02T01:16:14.809" v="136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1950835460" sldId="259"/>
            <ac:spMk id="4" creationId="{20694D48-88AB-4447-E869-D3E9E1750490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1950835460" sldId="259"/>
            <ac:spMk id="5" creationId="{DA0AE3A1-82D4-1ADA-56B9-B4E32F9859F0}"/>
          </ac:spMkLst>
        </pc:spChg>
      </pc:sldChg>
      <pc:sldChg chg="del">
        <pc:chgData name="RONNIE NELSON" userId="e9869384eb4b37d4" providerId="LiveId" clId="{4BB06154-6202-49C3-AE11-FE9A36534DCE}" dt="2026-09-02T00:48:05.725" v="72" actId="47"/>
        <pc:sldMkLst>
          <pc:docMk/>
          <pc:sldMk cId="1116737331" sldId="260"/>
        </pc:sldMkLst>
      </pc:sldChg>
      <pc:sldChg chg="addSp delSp modSp new mod modTransition chgLayout">
        <pc:chgData name="RONNIE NELSON" userId="e9869384eb4b37d4" providerId="LiveId" clId="{4BB06154-6202-49C3-AE11-FE9A36534DCE}" dt="2026-09-02T01:16:14.809" v="136"/>
        <pc:sldMkLst>
          <pc:docMk/>
          <pc:sldMk cId="4290342030" sldId="261"/>
        </pc:sldMkLst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4290342030" sldId="261"/>
            <ac:spMk id="2" creationId="{C187CC91-2481-6685-99B8-E7B615145448}"/>
          </ac:spMkLst>
        </pc:spChg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4290342030" sldId="261"/>
            <ac:spMk id="3" creationId="{F3284F30-0AA3-8DEB-D921-94000D462547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4290342030" sldId="261"/>
            <ac:spMk id="4" creationId="{7DCFCAA7-7CE6-FB04-045D-7004DEB35FB0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4290342030" sldId="261"/>
            <ac:spMk id="5" creationId="{70AC9B2A-FCA2-D9E3-6B18-326F620D865B}"/>
          </ac:spMkLst>
        </pc:spChg>
      </pc:sldChg>
      <pc:sldChg chg="addSp delSp modSp add mod modTransition chgLayout">
        <pc:chgData name="RONNIE NELSON" userId="e9869384eb4b37d4" providerId="LiveId" clId="{4BB06154-6202-49C3-AE11-FE9A36534DCE}" dt="2026-09-02T01:16:14.809" v="136"/>
        <pc:sldMkLst>
          <pc:docMk/>
          <pc:sldMk cId="2500146328" sldId="262"/>
        </pc:sldMkLst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2500146328" sldId="262"/>
            <ac:spMk id="2" creationId="{F56890DE-F916-FDB3-FA2E-A04F0A6479C6}"/>
          </ac:spMkLst>
        </pc:spChg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2500146328" sldId="262"/>
            <ac:spMk id="3" creationId="{0ECF905E-E85E-E1DA-136C-92C5945D6E4C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2500146328" sldId="262"/>
            <ac:spMk id="4" creationId="{BD03CBBF-5926-374F-CE55-7898929C27B0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2500146328" sldId="262"/>
            <ac:spMk id="5" creationId="{10FAB1AF-2F3E-A73A-60EC-FBE9B0C6C805}"/>
          </ac:spMkLst>
        </pc:spChg>
      </pc:sldChg>
      <pc:sldChg chg="addSp delSp modSp add mod modTransition chgLayout">
        <pc:chgData name="RONNIE NELSON" userId="e9869384eb4b37d4" providerId="LiveId" clId="{4BB06154-6202-49C3-AE11-FE9A36534DCE}" dt="2026-09-02T01:16:14.809" v="136"/>
        <pc:sldMkLst>
          <pc:docMk/>
          <pc:sldMk cId="1454223211" sldId="263"/>
        </pc:sldMkLst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1454223211" sldId="263"/>
            <ac:spMk id="2" creationId="{47A53A25-5F8D-8A67-F831-69B7ECF51FB1}"/>
          </ac:spMkLst>
        </pc:spChg>
        <pc:spChg chg="mod ord">
          <ac:chgData name="RONNIE NELSON" userId="e9869384eb4b37d4" providerId="LiveId" clId="{4BB06154-6202-49C3-AE11-FE9A36534DCE}" dt="2026-09-02T01:16:14.809" v="136"/>
          <ac:spMkLst>
            <pc:docMk/>
            <pc:sldMk cId="1454223211" sldId="263"/>
            <ac:spMk id="3" creationId="{94B4320E-A118-1573-1339-763E4BA923EB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1454223211" sldId="263"/>
            <ac:spMk id="4" creationId="{3B34EDC1-9FA0-E9A3-7602-14CD70A60CD9}"/>
          </ac:spMkLst>
        </pc:spChg>
        <pc:spChg chg="add del mod">
          <ac:chgData name="RONNIE NELSON" userId="e9869384eb4b37d4" providerId="LiveId" clId="{4BB06154-6202-49C3-AE11-FE9A36534DCE}" dt="2026-09-02T01:16:14.207" v="135" actId="6264"/>
          <ac:spMkLst>
            <pc:docMk/>
            <pc:sldMk cId="1454223211" sldId="263"/>
            <ac:spMk id="5" creationId="{9D89FE55-E043-1478-0CC7-9023542800A6}"/>
          </ac:spMkLst>
        </pc:spChg>
      </pc:sldChg>
      <pc:sldMasterChg chg="addSp delSp modSp mod modSldLayout">
        <pc:chgData name="RONNIE NELSON" userId="e9869384eb4b37d4" providerId="LiveId" clId="{4BB06154-6202-49C3-AE11-FE9A36534DCE}" dt="2026-09-02T01:16:14.809" v="136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2T01:16:14.809" v="136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2T01:16:14.809" v="136"/>
          <ac:spMkLst>
            <pc:docMk/>
            <pc:sldMasterMk cId="1050875626" sldId="2147483732"/>
            <ac:spMk id="3" creationId="{00000000-0000-0000-0000-000000000000}"/>
          </ac:spMkLst>
        </pc:spChg>
        <pc:picChg chg="add mod ord">
          <ac:chgData name="RONNIE NELSON" userId="e9869384eb4b37d4" providerId="LiveId" clId="{4BB06154-6202-49C3-AE11-FE9A36534DCE}" dt="2026-09-02T01:16:14.809" v="136"/>
          <ac:picMkLst>
            <pc:docMk/>
            <pc:sldMasterMk cId="1050875626" sldId="2147483732"/>
            <ac:picMk id="5" creationId="{51AC36D9-A473-535B-8CE7-C583D947DF68}"/>
          </ac:picMkLst>
        </pc:picChg>
        <pc:picChg chg="del">
          <ac:chgData name="RONNIE NELSON" userId="e9869384eb4b37d4" providerId="LiveId" clId="{4BB06154-6202-49C3-AE11-FE9A36534DCE}" dt="2026-09-02T00:51:29.216" v="82" actId="478"/>
          <ac:picMkLst>
            <pc:docMk/>
            <pc:sldMasterMk cId="1050875626" sldId="2147483732"/>
            <ac:picMk id="8" creationId="{59A51EF8-47F1-1B67-EFEB-9EE2D950641A}"/>
          </ac:picMkLst>
        </pc:pic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1:16:14.809" v="136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1:16:14.809" v="136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 delSp mod">
        <pc:chgData name="RONNIE NELSON" userId="e9869384eb4b37d4" providerId="LiveId" clId="{4BB06154-6202-49C3-AE11-FE9A36534DCE}" dt="2026-09-02T01:15:53.098" v="132" actId="478"/>
        <pc:sldMasterMkLst>
          <pc:docMk/>
          <pc:sldMasterMk cId="3606871358" sldId="2147483744"/>
        </pc:sldMasterMkLst>
        <pc:picChg chg="add del">
          <ac:chgData name="RONNIE NELSON" userId="e9869384eb4b37d4" providerId="LiveId" clId="{4BB06154-6202-49C3-AE11-FE9A36534DCE}" dt="2026-09-02T01:15:53.098" v="132" actId="478"/>
          <ac:picMkLst>
            <pc:docMk/>
            <pc:sldMasterMk cId="3606871358" sldId="2147483744"/>
            <ac:picMk id="7" creationId="{5C47C781-810F-FB68-18DA-CB497503FB22}"/>
          </ac:picMkLst>
        </pc:picChg>
      </pc:sldMasterChg>
      <pc:sldMasterChg chg="addSp">
        <pc:chgData name="RONNIE NELSON" userId="e9869384eb4b37d4" providerId="LiveId" clId="{4BB06154-6202-49C3-AE11-FE9A36534DCE}" dt="2026-09-02T01:16:09.978" v="133"/>
        <pc:sldMasterMkLst>
          <pc:docMk/>
          <pc:sldMasterMk cId="3250124616" sldId="2147483756"/>
        </pc:sldMasterMkLst>
        <pc:picChg chg="add">
          <ac:chgData name="RONNIE NELSON" userId="e9869384eb4b37d4" providerId="LiveId" clId="{4BB06154-6202-49C3-AE11-FE9A36534DCE}" dt="2026-09-02T01:16:09.978" v="133"/>
          <ac:picMkLst>
            <pc:docMk/>
            <pc:sldMasterMk cId="3250124616" sldId="2147483756"/>
            <ac:picMk id="4" creationId="{8C75CA79-6C5A-561F-E311-83668155652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AC36D9-A473-535B-8CE7-C583D947DF6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5000"/>
            <a:ext cx="12192000" cy="812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Thine is the Glory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/>
              <a:t>Lyrics:  Edmond Budry, 1884 </a:t>
            </a:r>
          </a:p>
          <a:p>
            <a:r>
              <a:rPr lang="en-US"/>
              <a:t> Music: “MACCABAEUS,” George Fredrick Handel, 1746</a:t>
            </a:r>
            <a:endParaRPr lang="en-US" dirty="0"/>
          </a:p>
        </p:txBody>
      </p:sp>
      <p:pic>
        <p:nvPicPr>
          <p:cNvPr id="5" name="Thine Is the Glory">
            <a:hlinkClick r:id="" action="ppaction://media"/>
            <a:extLst>
              <a:ext uri="{FF2B5EF4-FFF2-40B4-BE49-F238E27FC236}">
                <a16:creationId xmlns:a16="http://schemas.microsoft.com/office/drawing/2014/main" id="{B649CFC3-2E92-F0FE-BBC6-1AF12A3D63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7" y="54919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200">
        <p:fade/>
      </p:transition>
    </mc:Choice>
    <mc:Fallback xmlns="">
      <p:transition spd="med" advClick="0" advTm="8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/>
              <a:t>Thine is the glory, </a:t>
            </a:r>
          </a:p>
          <a:p>
            <a:r>
              <a:rPr lang="en-US"/>
              <a:t>Risen conqu'ring Son; </a:t>
            </a:r>
          </a:p>
          <a:p>
            <a:r>
              <a:rPr lang="en-US"/>
              <a:t>Endless is the vict’ry </a:t>
            </a:r>
          </a:p>
          <a:p>
            <a:r>
              <a:rPr lang="en-US"/>
              <a:t>Thou o'er death hast won. </a:t>
            </a:r>
          </a:p>
          <a:p>
            <a:r>
              <a:rPr lang="en-US"/>
              <a:t>Angels in bright raiment </a:t>
            </a:r>
          </a:p>
          <a:p>
            <a:r>
              <a:rPr lang="en-US"/>
              <a:t>Rolled the stone away, </a:t>
            </a:r>
          </a:p>
          <a:p>
            <a:r>
              <a:rPr lang="en-US"/>
              <a:t>Kept the folded graveclothes </a:t>
            </a:r>
          </a:p>
          <a:p>
            <a:r>
              <a:rPr lang="en-US"/>
              <a:t>Where Thy body lay.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000">
        <p:fade/>
      </p:transition>
    </mc:Choice>
    <mc:Fallback xmlns="">
      <p:transition spd="med" advClick="0" advTm="36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7CC91-2481-6685-99B8-E7B61514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Chorus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84F30-0AA3-8DEB-D921-94000D462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/>
              <a:t>Thine is the glory, </a:t>
            </a:r>
          </a:p>
          <a:p>
            <a:r>
              <a:rPr lang="en-US" i="1"/>
              <a:t>Risen conqu'ring Son; </a:t>
            </a:r>
          </a:p>
          <a:p>
            <a:r>
              <a:rPr lang="en-US" i="1"/>
              <a:t>Endless is the vict’ry</a:t>
            </a:r>
          </a:p>
          <a:p>
            <a:r>
              <a:rPr lang="en-US" i="1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34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000">
        <p:fade/>
      </p:transition>
    </mc:Choice>
    <mc:Fallback xmlns="">
      <p:transition spd="med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/>
              <a:t>Lo! Jesus meets us, </a:t>
            </a:r>
          </a:p>
          <a:p>
            <a:r>
              <a:rPr lang="en-US"/>
              <a:t>Risen from the tomb; </a:t>
            </a:r>
          </a:p>
          <a:p>
            <a:r>
              <a:rPr lang="en-US"/>
              <a:t>Lovingly He greets us, </a:t>
            </a:r>
          </a:p>
          <a:p>
            <a:r>
              <a:rPr lang="en-US"/>
              <a:t>Scatters fear and gloom; </a:t>
            </a:r>
          </a:p>
          <a:p>
            <a:r>
              <a:rPr lang="en-US"/>
              <a:t>Let His church with gladness </a:t>
            </a:r>
          </a:p>
          <a:p>
            <a:r>
              <a:rPr lang="en-US"/>
              <a:t>Hymns of triumph sing, </a:t>
            </a:r>
          </a:p>
          <a:p>
            <a:r>
              <a:rPr lang="en-US"/>
              <a:t>For her Lord now liveth; </a:t>
            </a:r>
          </a:p>
          <a:p>
            <a:r>
              <a:rPr lang="en-US"/>
              <a:t>Death hath lost its sting.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000">
        <p:fade/>
      </p:transition>
    </mc:Choice>
    <mc:Fallback xmlns="">
      <p:transition spd="med" advClick="0" advTm="36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9FA4E-89D5-882C-6BB9-02730A8E7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890DE-F916-FDB3-FA2E-A04F0A647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Chorus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F905E-E85E-E1DA-136C-92C5945D6E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/>
              <a:t>Thine is the glory, </a:t>
            </a:r>
          </a:p>
          <a:p>
            <a:r>
              <a:rPr lang="en-US" i="1"/>
              <a:t>Risen conqu'ring Son; </a:t>
            </a:r>
          </a:p>
          <a:p>
            <a:r>
              <a:rPr lang="en-US" i="1"/>
              <a:t>Endless is the vict’ry</a:t>
            </a:r>
          </a:p>
          <a:p>
            <a:r>
              <a:rPr lang="en-US" i="1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14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8000">
        <p:fade/>
      </p:transition>
    </mc:Choice>
    <mc:Fallback xmlns="">
      <p:transition spd="med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/>
              <a:t>No more we doubt Thee, </a:t>
            </a:r>
          </a:p>
          <a:p>
            <a:r>
              <a:rPr lang="en-US"/>
              <a:t>Glorious Prince of Life!</a:t>
            </a:r>
          </a:p>
          <a:p>
            <a:r>
              <a:rPr lang="en-US"/>
              <a:t> Life is naught without Thee, </a:t>
            </a:r>
          </a:p>
          <a:p>
            <a:r>
              <a:rPr lang="en-US"/>
              <a:t>Aid us in our strife; </a:t>
            </a:r>
          </a:p>
          <a:p>
            <a:r>
              <a:rPr lang="en-US"/>
              <a:t>Make us more than conqu'rors </a:t>
            </a:r>
          </a:p>
          <a:p>
            <a:r>
              <a:rPr lang="en-US"/>
              <a:t>Through Thy deathless love; </a:t>
            </a:r>
          </a:p>
          <a:p>
            <a:r>
              <a:rPr lang="en-US"/>
              <a:t>Bring us safe through Jordan </a:t>
            </a:r>
          </a:p>
          <a:p>
            <a:r>
              <a:rPr lang="en-US"/>
              <a:t>With Thy pow'r and love.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000">
        <p:fade/>
      </p:transition>
    </mc:Choice>
    <mc:Fallback xmlns="">
      <p:transition spd="med" advClick="0" advTm="36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B0C35-B108-22F1-B8AA-09A27BC28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53A25-5F8D-8A67-F831-69B7ECF5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Chorus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4320E-A118-1573-1339-763E4BA923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/>
              <a:t>Thine is the glory, </a:t>
            </a:r>
          </a:p>
          <a:p>
            <a:r>
              <a:rPr lang="en-US" i="1"/>
              <a:t>Risen conqu'ring Son; </a:t>
            </a:r>
          </a:p>
          <a:p>
            <a:r>
              <a:rPr lang="en-US" i="1"/>
              <a:t>Endless is the vict’ry</a:t>
            </a:r>
          </a:p>
          <a:p>
            <a:r>
              <a:rPr lang="en-US" i="1"/>
              <a:t> Thou o'er death hast won.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22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000">
        <p:fade/>
      </p:transition>
    </mc:Choice>
    <mc:Fallback xmlns=""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4370</TotalTime>
  <Words>227</Words>
  <Application>Microsoft Office PowerPoint</Application>
  <PresentationFormat>Widescreen</PresentationFormat>
  <Paragraphs>50</Paragraphs>
  <Slides>7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Thine is the Glory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Thine is the Glory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221</cp:revision>
  <dcterms:created xsi:type="dcterms:W3CDTF">2025-12-17T00:34:02Z</dcterms:created>
  <dcterms:modified xsi:type="dcterms:W3CDTF">2026-09-02T01:16:20Z</dcterms:modified>
  <cp:category>music, hymn</cp:category>
</cp:coreProperties>
</file>