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3C219C-4CDF-4237-92B2-A85316856261}" v="2" dt="2026-09-02T00:23:57.7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9-02T00:24:37.452" v="8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9-02T00:24:37.452" v="8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9-02T00:23:57.782" v="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9-02T00:24:37.452" v="8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9-02T00:23:32.641" v="1" actId="6264"/>
          <ac:spMkLst>
            <pc:docMk/>
            <pc:sldMk cId="3717862308" sldId="256"/>
            <ac:spMk id="7" creationId="{5DD58296-4287-AFD0-07D4-508EF560A177}"/>
          </ac:spMkLst>
        </pc:spChg>
        <pc:spChg chg="add del mod">
          <ac:chgData name="RONNIE NELSON" userId="e9869384eb4b37d4" providerId="LiveId" clId="{4BB06154-6202-49C3-AE11-FE9A36534DCE}" dt="2026-09-02T00:23:32.641" v="1" actId="6264"/>
          <ac:spMkLst>
            <pc:docMk/>
            <pc:sldMk cId="3717862308" sldId="256"/>
            <ac:spMk id="8" creationId="{7FF37E0A-9388-7A7C-8372-C45B587C3738}"/>
          </ac:spMkLst>
        </pc:spChg>
        <pc:picChg chg="mod">
          <ac:chgData name="RONNIE NELSON" userId="e9869384eb4b37d4" providerId="LiveId" clId="{4BB06154-6202-49C3-AE11-FE9A36534DCE}" dt="2026-09-02T00:23:27.750" v="0"/>
          <ac:picMkLst>
            <pc:docMk/>
            <pc:sldMk cId="3717862308" sldId="256"/>
            <ac:picMk id="6" creationId="{B5169CF6-4F90-8D88-14BC-5252DD294C2D}"/>
          </ac:picMkLst>
        </pc:picChg>
      </pc:sldChg>
      <pc:sldChg chg="addSp delSp modSp mod chgLayout modNotes">
        <pc:chgData name="RONNIE NELSON" userId="e9869384eb4b37d4" providerId="LiveId" clId="{4BB06154-6202-49C3-AE11-FE9A36534DCE}" dt="2026-09-02T00:23:57.782" v="2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9-02T00:23:57.782" v="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9-02T00:23:57.782" v="2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9-02T00:23:32.641" v="1" actId="6264"/>
          <ac:spMkLst>
            <pc:docMk/>
            <pc:sldMk cId="1023915166" sldId="257"/>
            <ac:spMk id="4" creationId="{E13BBEA0-280B-E3F2-1542-8A2A8841350A}"/>
          </ac:spMkLst>
        </pc:spChg>
        <pc:spChg chg="add del mod">
          <ac:chgData name="RONNIE NELSON" userId="e9869384eb4b37d4" providerId="LiveId" clId="{4BB06154-6202-49C3-AE11-FE9A36534DCE}" dt="2026-09-02T00:23:32.641" v="1" actId="6264"/>
          <ac:spMkLst>
            <pc:docMk/>
            <pc:sldMk cId="1023915166" sldId="257"/>
            <ac:spMk id="5" creationId="{6279CDDB-39E3-972B-7A92-7A7781CB2A0E}"/>
          </ac:spMkLst>
        </pc:spChg>
      </pc:sldChg>
      <pc:sldChg chg="addSp delSp modSp mod chgLayout modNotes">
        <pc:chgData name="RONNIE NELSON" userId="e9869384eb4b37d4" providerId="LiveId" clId="{4BB06154-6202-49C3-AE11-FE9A36534DCE}" dt="2026-09-02T00:23:57.782" v="2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9-02T00:23:57.782" v="2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9-02T00:23:57.782" v="2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9-02T00:23:32.641" v="1" actId="6264"/>
          <ac:spMkLst>
            <pc:docMk/>
            <pc:sldMk cId="3973114123" sldId="258"/>
            <ac:spMk id="4" creationId="{5BD18123-9F9B-85D2-15A1-E7F5EADA405C}"/>
          </ac:spMkLst>
        </pc:spChg>
        <pc:spChg chg="add del mod">
          <ac:chgData name="RONNIE NELSON" userId="e9869384eb4b37d4" providerId="LiveId" clId="{4BB06154-6202-49C3-AE11-FE9A36534DCE}" dt="2026-09-02T00:23:32.641" v="1" actId="6264"/>
          <ac:spMkLst>
            <pc:docMk/>
            <pc:sldMk cId="3973114123" sldId="258"/>
            <ac:spMk id="5" creationId="{99CC899E-7FB1-CDF7-D3C0-29A938D4C727}"/>
          </ac:spMkLst>
        </pc:spChg>
      </pc:sldChg>
      <pc:sldChg chg="addSp delSp modSp mod chgLayout modNotes">
        <pc:chgData name="RONNIE NELSON" userId="e9869384eb4b37d4" providerId="LiveId" clId="{4BB06154-6202-49C3-AE11-FE9A36534DCE}" dt="2026-09-02T00:23:57.782" v="2"/>
        <pc:sldMkLst>
          <pc:docMk/>
          <pc:sldMk cId="1950835460" sldId="259"/>
        </pc:sldMkLst>
        <pc:spChg chg="mod ord">
          <ac:chgData name="RONNIE NELSON" userId="e9869384eb4b37d4" providerId="LiveId" clId="{4BB06154-6202-49C3-AE11-FE9A36534DCE}" dt="2026-09-02T00:23:57.782" v="2"/>
          <ac:spMkLst>
            <pc:docMk/>
            <pc:sldMk cId="1950835460" sldId="259"/>
            <ac:spMk id="2" creationId="{C384F3BF-0D8F-BF2D-C123-B40DD59B30C3}"/>
          </ac:spMkLst>
        </pc:spChg>
        <pc:spChg chg="mod ord">
          <ac:chgData name="RONNIE NELSON" userId="e9869384eb4b37d4" providerId="LiveId" clId="{4BB06154-6202-49C3-AE11-FE9A36534DCE}" dt="2026-09-02T00:23:57.782" v="2"/>
          <ac:spMkLst>
            <pc:docMk/>
            <pc:sldMk cId="1950835460" sldId="259"/>
            <ac:spMk id="3" creationId="{4A7F6D22-59AE-E920-3391-59D9C0AD8DE2}"/>
          </ac:spMkLst>
        </pc:spChg>
        <pc:spChg chg="add del mod">
          <ac:chgData name="RONNIE NELSON" userId="e9869384eb4b37d4" providerId="LiveId" clId="{4BB06154-6202-49C3-AE11-FE9A36534DCE}" dt="2026-09-02T00:23:32.641" v="1" actId="6264"/>
          <ac:spMkLst>
            <pc:docMk/>
            <pc:sldMk cId="1950835460" sldId="259"/>
            <ac:spMk id="4" creationId="{4CE98DFC-92B7-5103-F817-855E83A7D754}"/>
          </ac:spMkLst>
        </pc:spChg>
        <pc:spChg chg="add del mod">
          <ac:chgData name="RONNIE NELSON" userId="e9869384eb4b37d4" providerId="LiveId" clId="{4BB06154-6202-49C3-AE11-FE9A36534DCE}" dt="2026-09-02T00:23:32.641" v="1" actId="6264"/>
          <ac:spMkLst>
            <pc:docMk/>
            <pc:sldMk cId="1950835460" sldId="259"/>
            <ac:spMk id="5" creationId="{CD5CD766-6463-FCAD-2AA7-A24C021B8E05}"/>
          </ac:spMkLst>
        </pc:spChg>
      </pc:sldChg>
      <pc:sldChg chg="addSp delSp modSp mod chgLayout modNotes">
        <pc:chgData name="RONNIE NELSON" userId="e9869384eb4b37d4" providerId="LiveId" clId="{4BB06154-6202-49C3-AE11-FE9A36534DCE}" dt="2026-09-02T00:23:57.782" v="2"/>
        <pc:sldMkLst>
          <pc:docMk/>
          <pc:sldMk cId="1116737331" sldId="260"/>
        </pc:sldMkLst>
        <pc:spChg chg="mod ord">
          <ac:chgData name="RONNIE NELSON" userId="e9869384eb4b37d4" providerId="LiveId" clId="{4BB06154-6202-49C3-AE11-FE9A36534DCE}" dt="2026-09-02T00:23:57.782" v="2"/>
          <ac:spMkLst>
            <pc:docMk/>
            <pc:sldMk cId="1116737331" sldId="260"/>
            <ac:spMk id="2" creationId="{F24C0731-D09C-CE41-7073-35897C013028}"/>
          </ac:spMkLst>
        </pc:spChg>
        <pc:spChg chg="mod ord">
          <ac:chgData name="RONNIE NELSON" userId="e9869384eb4b37d4" providerId="LiveId" clId="{4BB06154-6202-49C3-AE11-FE9A36534DCE}" dt="2026-09-02T00:23:57.782" v="2"/>
          <ac:spMkLst>
            <pc:docMk/>
            <pc:sldMk cId="1116737331" sldId="260"/>
            <ac:spMk id="3" creationId="{671918E9-1DCE-96DD-E34A-6C018EBF3D99}"/>
          </ac:spMkLst>
        </pc:spChg>
        <pc:spChg chg="add del mod">
          <ac:chgData name="RONNIE NELSON" userId="e9869384eb4b37d4" providerId="LiveId" clId="{4BB06154-6202-49C3-AE11-FE9A36534DCE}" dt="2026-09-02T00:23:32.641" v="1" actId="6264"/>
          <ac:spMkLst>
            <pc:docMk/>
            <pc:sldMk cId="1116737331" sldId="260"/>
            <ac:spMk id="4" creationId="{74B229D2-66E0-ED1F-80B2-FB02BFEA3E54}"/>
          </ac:spMkLst>
        </pc:spChg>
        <pc:spChg chg="add del mod">
          <ac:chgData name="RONNIE NELSON" userId="e9869384eb4b37d4" providerId="LiveId" clId="{4BB06154-6202-49C3-AE11-FE9A36534DCE}" dt="2026-09-02T00:23:32.641" v="1" actId="6264"/>
          <ac:spMkLst>
            <pc:docMk/>
            <pc:sldMk cId="1116737331" sldId="260"/>
            <ac:spMk id="5" creationId="{7BA6C749-F6FA-C827-69F5-60CA96C94E13}"/>
          </ac:spMkLst>
        </pc:spChg>
      </pc:sldChg>
      <pc:sldMasterChg chg="modSp modSldLayout">
        <pc:chgData name="RONNIE NELSON" userId="e9869384eb4b37d4" providerId="LiveId" clId="{4BB06154-6202-49C3-AE11-FE9A36534DCE}" dt="2026-09-02T00:23:27.750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9-02T00:23:27.750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9-02T00:23:27.750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9-02T00:23:27.750" v="0"/>
          <ac:picMkLst>
            <pc:docMk/>
            <pc:sldMasterMk cId="1050875626" sldId="2147483732"/>
            <ac:picMk id="8" creationId="{59A51EF8-47F1-1B67-EFEB-9EE2D950641A}"/>
          </ac:picMkLst>
        </pc:picChg>
        <pc:sldLayoutChg chg="modSp">
          <pc:chgData name="RONNIE NELSON" userId="e9869384eb4b37d4" providerId="LiveId" clId="{4BB06154-6202-49C3-AE11-FE9A36534DCE}" dt="2026-09-02T00:23:27.750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0:23:27.750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0:23:27.750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0:23:27.750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0:23:27.750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0:23:27.750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0:23:27.750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0:23:27.750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0:23:27.750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0:23:27.750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0:23:27.750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3:27.750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9-02T00:23:27.750" v="0"/>
        <pc:sldMasterMkLst>
          <pc:docMk/>
          <pc:sldMasterMk cId="3971943308" sldId="2147483744"/>
        </pc:sldMasterMkLst>
        <pc:picChg chg="add">
          <ac:chgData name="RONNIE NELSON" userId="e9869384eb4b37d4" providerId="LiveId" clId="{4BB06154-6202-49C3-AE11-FE9A36534DCE}" dt="2026-09-02T00:23:27.750" v="0"/>
          <ac:picMkLst>
            <pc:docMk/>
            <pc:sldMasterMk cId="3971943308" sldId="2147483744"/>
            <ac:picMk id="7" creationId="{3F532D48-CAC5-3C9F-8A75-A4C8195AD2E6}"/>
          </ac:picMkLst>
        </pc:picChg>
      </pc:sldMasterChg>
      <pc:sldMasterChg chg="addSp delSp modSp mod">
        <pc:chgData name="RONNIE NELSON" userId="e9869384eb4b37d4" providerId="LiveId" clId="{4BB06154-6202-49C3-AE11-FE9A36534DCE}" dt="2026-09-02T00:24:24.929" v="7" actId="732"/>
        <pc:sldMasterMkLst>
          <pc:docMk/>
          <pc:sldMasterMk cId="932163790" sldId="2147483756"/>
        </pc:sldMasterMkLst>
        <pc:picChg chg="add del">
          <ac:chgData name="RONNIE NELSON" userId="e9869384eb4b37d4" providerId="LiveId" clId="{4BB06154-6202-49C3-AE11-FE9A36534DCE}" dt="2026-09-02T00:24:05.196" v="3" actId="478"/>
          <ac:picMkLst>
            <pc:docMk/>
            <pc:sldMasterMk cId="932163790" sldId="2147483756"/>
            <ac:picMk id="4" creationId="{E5CA2657-1734-FF1F-2530-72CEFFA9E893}"/>
          </ac:picMkLst>
        </pc:picChg>
        <pc:picChg chg="mod modCrop">
          <ac:chgData name="RONNIE NELSON" userId="e9869384eb4b37d4" providerId="LiveId" clId="{4BB06154-6202-49C3-AE11-FE9A36534DCE}" dt="2026-09-02T00:24:24.929" v="7" actId="732"/>
          <ac:picMkLst>
            <pc:docMk/>
            <pc:sldMasterMk cId="932163790" sldId="2147483756"/>
            <ac:picMk id="8" creationId="{59A51EF8-47F1-1B67-EFEB-9EE2D950641A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E0E7D-B737-C086-7AC5-FD545F232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D4BE6-4F9E-DB84-AF3A-25174549D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C2D3FC-B6D4-4631-18F9-F6598EF29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2811A-69F8-B69A-A8C3-634A5694F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32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5C0CF-AB35-C8CC-DACA-6A8B05D04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0CF978-BA5D-8475-4B64-45599EE3D9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A516CC-F3A2-243F-F81C-6C1C1C111D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19581C-5CF9-0D1A-D528-B55DD4AB95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797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895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289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605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788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204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343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404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324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8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334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796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810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9A51EF8-47F1-1B67-EFEB-9EE2D950641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3" r="11027"/>
          <a:stretch>
            <a:fillRect/>
          </a:stretch>
        </p:blipFill>
        <p:spPr>
          <a:xfrm>
            <a:off x="1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0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163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There’s a </a:t>
            </a:r>
            <a:r>
              <a:rPr lang="en-US"/>
              <a:t>Wideness in </a:t>
            </a:r>
            <a:r>
              <a:rPr lang="en-US" dirty="0"/>
              <a:t>God’s Mercy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Frederick William Faber (1814–1863) </a:t>
            </a:r>
          </a:p>
          <a:p>
            <a:r>
              <a:rPr lang="en-US" dirty="0"/>
              <a:t> Music: “WELLESLEY,” Lizzie S. </a:t>
            </a:r>
            <a:r>
              <a:rPr lang="en-US" dirty="0" err="1"/>
              <a:t>Tourjée</a:t>
            </a:r>
            <a:r>
              <a:rPr lang="en-US" dirty="0"/>
              <a:t> (</a:t>
            </a:r>
            <a:r>
              <a:rPr lang="en-US"/>
              <a:t>1858–1913) </a:t>
            </a:r>
            <a:endParaRPr lang="en-US" dirty="0"/>
          </a:p>
          <a:p>
            <a:endParaRPr lang="en-US" dirty="0"/>
          </a:p>
        </p:txBody>
      </p:sp>
      <p:pic>
        <p:nvPicPr>
          <p:cNvPr id="6" name="There's a Wideness in God's Mercy - Organ">
            <a:hlinkClick r:id="" action="ppaction://media"/>
            <a:extLst>
              <a:ext uri="{FF2B5EF4-FFF2-40B4-BE49-F238E27FC236}">
                <a16:creationId xmlns:a16="http://schemas.microsoft.com/office/drawing/2014/main" id="{B5169CF6-4F90-8D88-14BC-5252DD294C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62878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1000">
        <p:fade/>
      </p:transition>
    </mc:Choice>
    <mc:Fallback>
      <p:transition spd="med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There's a wideness in God's mercy </a:t>
            </a:r>
          </a:p>
          <a:p>
            <a:r>
              <a:rPr lang="en-US" dirty="0"/>
              <a:t>Like the wideness of the sea; </a:t>
            </a:r>
          </a:p>
          <a:p>
            <a:r>
              <a:rPr lang="en-US" dirty="0"/>
              <a:t>There's a kindness in His justice </a:t>
            </a:r>
          </a:p>
          <a:p>
            <a:r>
              <a:rPr lang="en-US" dirty="0"/>
              <a:t>Which is more than liberty.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3000">
        <p:fade/>
      </p:transition>
    </mc:Choice>
    <mc:Fallback>
      <p:transition spd="med" advClick="0" advTm="23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is welcome for the sinner </a:t>
            </a:r>
          </a:p>
          <a:p>
            <a:r>
              <a:rPr lang="en-US" dirty="0"/>
              <a:t>And more graces for the good; </a:t>
            </a:r>
          </a:p>
          <a:p>
            <a:r>
              <a:rPr lang="en-US" dirty="0"/>
              <a:t>There is mercy with the Savior; </a:t>
            </a:r>
          </a:p>
          <a:p>
            <a:r>
              <a:rPr lang="en-US" dirty="0"/>
              <a:t>There is healing in His blood.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3000">
        <p:fade/>
      </p:transition>
    </mc:Choice>
    <mc:Fallback>
      <p:transition spd="med" advClick="0" advTm="23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7F38-6134-04CC-EDC4-7A6850395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F3BF-0D8F-BF2D-C123-B40DD59B3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F6D22-59AE-E920-3391-59D9C0AD8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the love of God is broader </a:t>
            </a:r>
          </a:p>
          <a:p>
            <a:r>
              <a:rPr lang="en-US" dirty="0"/>
              <a:t>Than the measure of man's mind; </a:t>
            </a:r>
          </a:p>
          <a:p>
            <a:r>
              <a:rPr lang="en-US" dirty="0"/>
              <a:t>And the heart of the Eternal </a:t>
            </a:r>
          </a:p>
          <a:p>
            <a:r>
              <a:rPr lang="en-US" dirty="0"/>
              <a:t>Is most wonderfully kind. </a:t>
            </a:r>
          </a:p>
        </p:txBody>
      </p:sp>
    </p:spTree>
    <p:extLst>
      <p:ext uri="{BB962C8B-B14F-4D97-AF65-F5344CB8AC3E}">
        <p14:creationId xmlns:p14="http://schemas.microsoft.com/office/powerpoint/2010/main" val="1950835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3000">
        <p:fade/>
      </p:transition>
    </mc:Choice>
    <mc:Fallback>
      <p:transition spd="med" advClick="0" advTm="23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5BB55-1DE5-E347-C05A-170F52CE7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C0731-D09C-CE41-7073-35897C013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918E9-1DCE-96DD-E34A-6C018EBF3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If our love were but more simple </a:t>
            </a:r>
          </a:p>
          <a:p>
            <a:r>
              <a:rPr lang="en-US" dirty="0"/>
              <a:t>We should take Him at His word, </a:t>
            </a:r>
          </a:p>
          <a:p>
            <a:r>
              <a:rPr lang="en-US" dirty="0"/>
              <a:t>And our lives would be all sunshine </a:t>
            </a:r>
          </a:p>
          <a:p>
            <a:r>
              <a:rPr lang="en-US" dirty="0"/>
              <a:t>In the sweetness of our Lord.</a:t>
            </a:r>
          </a:p>
        </p:txBody>
      </p:sp>
    </p:spTree>
    <p:extLst>
      <p:ext uri="{BB962C8B-B14F-4D97-AF65-F5344CB8AC3E}">
        <p14:creationId xmlns:p14="http://schemas.microsoft.com/office/powerpoint/2010/main" val="1116737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7000">
        <p:fade/>
      </p:transition>
    </mc:Choice>
    <mc:Fallback>
      <p:transition spd="med" advClick="0" advTm="27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Theres a Wideness in Gods Mercy 16x9</Template>
  <TotalTime>4384</TotalTime>
  <Words>154</Words>
  <Application>Microsoft Office PowerPoint</Application>
  <PresentationFormat>On-screen Show (4:3)</PresentationFormat>
  <Paragraphs>29</Paragraphs>
  <Slides>5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There’s a Wideness in God’s Mercy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There's a Wideness in God's Mercy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222</cp:revision>
  <dcterms:created xsi:type="dcterms:W3CDTF">2025-12-17T00:34:02Z</dcterms:created>
  <dcterms:modified xsi:type="dcterms:W3CDTF">2026-09-02T00:24:46Z</dcterms:modified>
  <cp:category>music, hymn</cp:category>
</cp:coreProperties>
</file>