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33E2EB-D4D4-4DFE-BDF4-04149DD1FD37}" v="2" dt="2026-09-02T00:26:12.3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02T00:26:23.374" v="5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02T00:26:23.374" v="5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02T00:26:23.374" v="5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3717862308" sldId="256"/>
            <ac:spMk id="5" creationId="{B1544475-C89B-DE09-BB62-69B941069E9D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3717862308" sldId="256"/>
            <ac:spMk id="6" creationId="{0505E3F4-DFB4-1097-EDEC-6995C8FCF8C0}"/>
          </ac:spMkLst>
        </pc:spChg>
        <pc:picChg chg="mod">
          <ac:chgData name="RONNIE NELSON" userId="e9869384eb4b37d4" providerId="LiveId" clId="{4BB06154-6202-49C3-AE11-FE9A36534DCE}" dt="2026-09-02T00:25:56.613" v="0"/>
          <ac:picMkLst>
            <pc:docMk/>
            <pc:sldMk cId="3717862308" sldId="256"/>
            <ac:picMk id="4" creationId="{C13DC888-2122-1ACF-6F05-E387D7827F9E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02T00:26:12.335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1023915166" sldId="257"/>
            <ac:spMk id="4" creationId="{4BB295C4-D3F0-BDAC-FEDC-89E119FDC95E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1023915166" sldId="257"/>
            <ac:spMk id="5" creationId="{150F45F2-8119-1974-6E85-054DF09D5BD7}"/>
          </ac:spMkLst>
        </pc:spChg>
      </pc:sldChg>
      <pc:sldChg chg="addSp delSp modSp mod chgLayout modNotes">
        <pc:chgData name="RONNIE NELSON" userId="e9869384eb4b37d4" providerId="LiveId" clId="{4BB06154-6202-49C3-AE11-FE9A36534DCE}" dt="2026-09-02T00:26:12.335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3973114123" sldId="258"/>
            <ac:spMk id="4" creationId="{2E2917E1-A54E-6AAD-112C-0E95C15568B7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3973114123" sldId="258"/>
            <ac:spMk id="5" creationId="{752F5010-D542-DC92-D992-163436C0B7AF}"/>
          </ac:spMkLst>
        </pc:spChg>
      </pc:sldChg>
      <pc:sldChg chg="addSp delSp modSp mod chgLayout modNotes">
        <pc:chgData name="RONNIE NELSON" userId="e9869384eb4b37d4" providerId="LiveId" clId="{4BB06154-6202-49C3-AE11-FE9A36534DCE}" dt="2026-09-02T00:26:12.335" v="2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1950835460" sldId="259"/>
            <ac:spMk id="4" creationId="{100C7C43-B697-E83C-9887-ABCC6A2A1B78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1950835460" sldId="259"/>
            <ac:spMk id="5" creationId="{9172072A-AB94-59A0-DE41-32F224646CCA}"/>
          </ac:spMkLst>
        </pc:spChg>
      </pc:sldChg>
      <pc:sldChg chg="addSp delSp modSp mod chgLayout modNotes">
        <pc:chgData name="RONNIE NELSON" userId="e9869384eb4b37d4" providerId="LiveId" clId="{4BB06154-6202-49C3-AE11-FE9A36534DCE}" dt="2026-09-02T00:26:12.335" v="2"/>
        <pc:sldMkLst>
          <pc:docMk/>
          <pc:sldMk cId="1116737331" sldId="260"/>
        </pc:sldMkLst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1116737331" sldId="260"/>
            <ac:spMk id="2" creationId="{F24C0731-D09C-CE41-7073-35897C013028}"/>
          </ac:spMkLst>
        </pc:spChg>
        <pc:spChg chg="mod ord">
          <ac:chgData name="RONNIE NELSON" userId="e9869384eb4b37d4" providerId="LiveId" clId="{4BB06154-6202-49C3-AE11-FE9A36534DCE}" dt="2026-09-02T00:26:12.335" v="2"/>
          <ac:spMkLst>
            <pc:docMk/>
            <pc:sldMk cId="1116737331" sldId="260"/>
            <ac:spMk id="3" creationId="{671918E9-1DCE-96DD-E34A-6C018EBF3D99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1116737331" sldId="260"/>
            <ac:spMk id="4" creationId="{D2CBD04A-24C6-90C5-750C-0726650A2B84}"/>
          </ac:spMkLst>
        </pc:spChg>
        <pc:spChg chg="add del mod">
          <ac:chgData name="RONNIE NELSON" userId="e9869384eb4b37d4" providerId="LiveId" clId="{4BB06154-6202-49C3-AE11-FE9A36534DCE}" dt="2026-09-02T00:26:00.985" v="1" actId="6264"/>
          <ac:spMkLst>
            <pc:docMk/>
            <pc:sldMk cId="1116737331" sldId="260"/>
            <ac:spMk id="5" creationId="{47501B31-6E08-EC50-8D41-CC9B4571136A}"/>
          </ac:spMkLst>
        </pc:spChg>
      </pc:sldChg>
      <pc:sldMasterChg chg="modSp modSldLayout">
        <pc:chgData name="RONNIE NELSON" userId="e9869384eb4b37d4" providerId="LiveId" clId="{4BB06154-6202-49C3-AE11-FE9A36534DCE}" dt="2026-09-02T00:25:56.613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02T00:25:56.613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02T00:25:56.613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02T00:25:56.613" v="0"/>
          <ac:picMkLst>
            <pc:docMk/>
            <pc:sldMasterMk cId="1050875626" sldId="2147483732"/>
            <ac:picMk id="8" creationId="{59A51EF8-47F1-1B67-EFEB-9EE2D950641A}"/>
          </ac:picMkLst>
        </pc:pic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02T00:25:56.613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02T00:25:56.613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02T00:25:56.613" v="0"/>
        <pc:sldMasterMkLst>
          <pc:docMk/>
          <pc:sldMasterMk cId="10936116" sldId="2147483744"/>
        </pc:sldMasterMkLst>
        <pc:picChg chg="add">
          <ac:chgData name="RONNIE NELSON" userId="e9869384eb4b37d4" providerId="LiveId" clId="{4BB06154-6202-49C3-AE11-FE9A36534DCE}" dt="2026-09-02T00:25:56.613" v="0"/>
          <ac:picMkLst>
            <pc:docMk/>
            <pc:sldMasterMk cId="10936116" sldId="2147483744"/>
            <ac:picMk id="7" creationId="{439B628C-B56A-0EE1-1E3F-CA6474C09FE6}"/>
          </ac:picMkLst>
        </pc:picChg>
      </pc:sldMasterChg>
      <pc:sldMasterChg chg="addSp delSp modSp mod">
        <pc:chgData name="RONNIE NELSON" userId="e9869384eb4b37d4" providerId="LiveId" clId="{4BB06154-6202-49C3-AE11-FE9A36534DCE}" dt="2026-09-02T00:26:18.143" v="4" actId="478"/>
        <pc:sldMasterMkLst>
          <pc:docMk/>
          <pc:sldMasterMk cId="1294534729" sldId="2147483756"/>
        </pc:sldMasterMkLst>
        <pc:picChg chg="add del mod">
          <ac:chgData name="RONNIE NELSON" userId="e9869384eb4b37d4" providerId="LiveId" clId="{4BB06154-6202-49C3-AE11-FE9A36534DCE}" dt="2026-09-02T00:26:18.143" v="4" actId="478"/>
          <ac:picMkLst>
            <pc:docMk/>
            <pc:sldMasterMk cId="1294534729" sldId="2147483756"/>
            <ac:picMk id="4" creationId="{A41DE155-109B-9FF0-3795-01936737DC1B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67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4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967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945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597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812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8382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14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821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957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37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59A51EF8-47F1-1B67-EFEB-9EE2D95064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3" r="11027"/>
          <a:stretch>
            <a:fillRect/>
          </a:stretch>
        </p:blipFill>
        <p:spPr>
          <a:xfrm>
            <a:off x="1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534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There’s a </a:t>
            </a:r>
            <a:r>
              <a:rPr lang="en-US"/>
              <a:t>Wideness in </a:t>
            </a:r>
            <a:r>
              <a:rPr lang="en-US" dirty="0"/>
              <a:t>God’s Mercy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Frederick William Faber (1814–1863) </a:t>
            </a:r>
          </a:p>
          <a:p>
            <a:r>
              <a:rPr lang="en-US" dirty="0"/>
              <a:t> Music: “WELLESLEY,” Lizzie S. </a:t>
            </a:r>
            <a:r>
              <a:rPr lang="en-US" dirty="0" err="1"/>
              <a:t>Tourjée</a:t>
            </a:r>
            <a:r>
              <a:rPr lang="en-US" dirty="0"/>
              <a:t> (</a:t>
            </a:r>
            <a:r>
              <a:rPr lang="en-US"/>
              <a:t>1858–1913) </a:t>
            </a:r>
            <a:endParaRPr lang="en-US" dirty="0"/>
          </a:p>
          <a:p>
            <a:endParaRPr lang="en-US" dirty="0"/>
          </a:p>
        </p:txBody>
      </p:sp>
      <p:pic>
        <p:nvPicPr>
          <p:cNvPr id="4" name="There's a Wideness in God's Mercy">
            <a:hlinkClick r:id="" action="ppaction://media"/>
            <a:extLst>
              <a:ext uri="{FF2B5EF4-FFF2-40B4-BE49-F238E27FC236}">
                <a16:creationId xmlns:a16="http://schemas.microsoft.com/office/drawing/2014/main" id="{C13DC888-2122-1ACF-6F05-E387D7827F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There's a wideness in God's mercy </a:t>
            </a:r>
          </a:p>
          <a:p>
            <a:r>
              <a:rPr lang="en-US" dirty="0"/>
              <a:t>Like the wideness of the sea; </a:t>
            </a:r>
          </a:p>
          <a:p>
            <a:r>
              <a:rPr lang="en-US" dirty="0"/>
              <a:t>There's a kindness in His justice </a:t>
            </a:r>
          </a:p>
          <a:p>
            <a:r>
              <a:rPr lang="en-US" dirty="0"/>
              <a:t>Which is more than liberty.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3000">
        <p:fade/>
      </p:transition>
    </mc:Choice>
    <mc:Fallback xmlns="">
      <p:transition spd="med" advClick="0" advTm="23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There is welcome for the sinner </a:t>
            </a:r>
          </a:p>
          <a:p>
            <a:r>
              <a:rPr lang="en-US" dirty="0"/>
              <a:t>And more graces for the good; </a:t>
            </a:r>
          </a:p>
          <a:p>
            <a:r>
              <a:rPr lang="en-US" dirty="0"/>
              <a:t>There is mercy with the Savior; </a:t>
            </a:r>
          </a:p>
          <a:p>
            <a:r>
              <a:rPr lang="en-US" dirty="0"/>
              <a:t>There is healing in His blood.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3000">
        <p:fade/>
      </p:transition>
    </mc:Choice>
    <mc:Fallback xmlns="">
      <p:transition spd="med" advClick="0" advTm="2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the love of God is broader </a:t>
            </a:r>
          </a:p>
          <a:p>
            <a:r>
              <a:rPr lang="en-US" dirty="0"/>
              <a:t>Than the measure of man's mind; </a:t>
            </a:r>
          </a:p>
          <a:p>
            <a:r>
              <a:rPr lang="en-US" dirty="0"/>
              <a:t>And the heart of the Eternal </a:t>
            </a:r>
          </a:p>
          <a:p>
            <a:r>
              <a:rPr lang="en-US" dirty="0"/>
              <a:t>Is most wonderfully kind.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3000">
        <p:fade/>
      </p:transition>
    </mc:Choice>
    <mc:Fallback xmlns="">
      <p:transition spd="med" advClick="0" advTm="2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our love were but more simple </a:t>
            </a:r>
          </a:p>
          <a:p>
            <a:r>
              <a:rPr lang="en-US" dirty="0"/>
              <a:t>We should take Him at His word, </a:t>
            </a:r>
          </a:p>
          <a:p>
            <a:r>
              <a:rPr lang="en-US" dirty="0"/>
              <a:t>And our lives would be all sunshine </a:t>
            </a:r>
          </a:p>
          <a:p>
            <a:r>
              <a:rPr lang="en-US" dirty="0"/>
              <a:t>In the sweetness of our Lord.</a:t>
            </a:r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7000">
        <p:fade/>
      </p:transition>
    </mc:Choice>
    <mc:Fallback xmlns="">
      <p:transition spd="med" advClick="0" advTm="27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Theres a Wideness in Gods Mercy 4x3 - Organ</Template>
  <TotalTime>4346</TotalTime>
  <Words>154</Words>
  <Application>Microsoft Office PowerPoint</Application>
  <PresentationFormat>On-screen Show (4:3)</PresentationFormat>
  <Paragraphs>29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There’s a Wideness in God’s Mercy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There's a Wideness in God's Mercy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221</cp:revision>
  <dcterms:created xsi:type="dcterms:W3CDTF">2025-12-17T00:34:02Z</dcterms:created>
  <dcterms:modified xsi:type="dcterms:W3CDTF">2026-09-02T00:26:26Z</dcterms:modified>
  <cp:category>music, hymn</cp:category>
</cp:coreProperties>
</file>