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4A3499-66FF-4071-A146-003FDAF66667}" v="4" dt="2026-09-02T00:05:44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02T00:05:44.044" v="5"/>
      <pc:docMkLst>
        <pc:docMk/>
      </pc:docMkLst>
      <pc:sldChg chg="addSp delSp modSp mod delAnim modAnim">
        <pc:chgData name="RONNIE NELSON" userId="e9869384eb4b37d4" providerId="LiveId" clId="{4BB06154-6202-49C3-AE11-FE9A36534DCE}" dt="2026-09-02T00:05:44.044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09-02T00:05:16.892" v="0" actId="478"/>
          <ac:picMkLst>
            <pc:docMk/>
            <pc:sldMk cId="3717862308" sldId="256"/>
            <ac:picMk id="4" creationId="{C13DC888-2122-1ACF-6F05-E387D7827F9E}"/>
          </ac:picMkLst>
        </pc:picChg>
        <pc:picChg chg="add mod">
          <ac:chgData name="RONNIE NELSON" userId="e9869384eb4b37d4" providerId="LiveId" clId="{4BB06154-6202-49C3-AE11-FE9A36534DCE}" dt="2026-09-02T00:05:40.005" v="2" actId="1076"/>
          <ac:picMkLst>
            <pc:docMk/>
            <pc:sldMk cId="3717862308" sldId="256"/>
            <ac:picMk id="6" creationId="{B5169CF6-4F90-8D88-14BC-5252DD294C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A51EF8-47F1-1B67-EFEB-9EE2D950641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There’s a </a:t>
            </a:r>
            <a:r>
              <a:rPr lang="en-US"/>
              <a:t>Wideness in </a:t>
            </a:r>
            <a:r>
              <a:rPr lang="en-US" dirty="0"/>
              <a:t>God’s Mercy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 (1814–1863) </a:t>
            </a:r>
          </a:p>
          <a:p>
            <a:r>
              <a:rPr lang="en-US" dirty="0"/>
              <a:t> Music: “WELLESLEY,” Lizzie S. </a:t>
            </a:r>
            <a:r>
              <a:rPr lang="en-US" dirty="0" err="1"/>
              <a:t>Tourjée</a:t>
            </a:r>
            <a:r>
              <a:rPr lang="en-US" dirty="0"/>
              <a:t> (1858–1913)</a:t>
            </a:r>
          </a:p>
          <a:p>
            <a:endParaRPr lang="en-US" dirty="0"/>
          </a:p>
        </p:txBody>
      </p:sp>
      <p:pic>
        <p:nvPicPr>
          <p:cNvPr id="6" name="There's a Wideness in God's Mercy - Organ">
            <a:hlinkClick r:id="" action="ppaction://media"/>
            <a:extLst>
              <a:ext uri="{FF2B5EF4-FFF2-40B4-BE49-F238E27FC236}">
                <a16:creationId xmlns:a16="http://schemas.microsoft.com/office/drawing/2014/main" id="{B5169CF6-4F90-8D88-14BC-5252DD294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287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There's a wideness in God's mercy </a:t>
            </a:r>
          </a:p>
          <a:p>
            <a:r>
              <a:rPr lang="en-US" dirty="0"/>
              <a:t>Like the wideness of the sea; </a:t>
            </a:r>
          </a:p>
          <a:p>
            <a:r>
              <a:rPr lang="en-US" dirty="0"/>
              <a:t>There's a kindness in His justice </a:t>
            </a:r>
          </a:p>
          <a:p>
            <a:r>
              <a:rPr lang="en-US" dirty="0"/>
              <a:t>Which is more than liberty.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 is welcome for the sinner </a:t>
            </a:r>
          </a:p>
          <a:p>
            <a:r>
              <a:rPr lang="en-US" dirty="0"/>
              <a:t>And more graces for the good; </a:t>
            </a:r>
          </a:p>
          <a:p>
            <a:r>
              <a:rPr lang="en-US" dirty="0"/>
              <a:t>There is mercy with the Savior; </a:t>
            </a:r>
          </a:p>
          <a:p>
            <a:r>
              <a:rPr lang="en-US" dirty="0"/>
              <a:t>There is healing in His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For the love of God is broader </a:t>
            </a:r>
          </a:p>
          <a:p>
            <a:r>
              <a:rPr lang="en-US" dirty="0"/>
              <a:t>Than the measure of man's mind; </a:t>
            </a:r>
          </a:p>
          <a:p>
            <a:r>
              <a:rPr lang="en-US" dirty="0"/>
              <a:t>And the heart of the Eternal </a:t>
            </a:r>
          </a:p>
          <a:p>
            <a:r>
              <a:rPr lang="en-US" dirty="0"/>
              <a:t>Is most wonderfully kind.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3000">
        <p:fade/>
      </p:transition>
    </mc:Choice>
    <mc:Fallback>
      <p:transition spd="med" advClick="0" advTm="2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If our love were but more simple </a:t>
            </a:r>
          </a:p>
          <a:p>
            <a:r>
              <a:rPr lang="en-US" dirty="0"/>
              <a:t>We should take Him at His word, </a:t>
            </a:r>
          </a:p>
          <a:p>
            <a:r>
              <a:rPr lang="en-US" dirty="0"/>
              <a:t>And our lives would be all sunshine </a:t>
            </a:r>
          </a:p>
          <a:p>
            <a:r>
              <a:rPr lang="en-US" dirty="0"/>
              <a:t>In the sweetness of our Lord.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000">
        <p:fade/>
      </p:transition>
    </mc:Choice>
    <mc:Fallback>
      <p:transition spd="med" advClick="0" advTm="2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4365</TotalTime>
  <Words>154</Words>
  <Application>Microsoft Office PowerPoint</Application>
  <PresentationFormat>Widescreen</PresentationFormat>
  <Paragraphs>29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There’s a Wideness in God’s Mercy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There's a Wideness in God's Mercy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221</cp:revision>
  <dcterms:created xsi:type="dcterms:W3CDTF">2025-12-17T00:34:02Z</dcterms:created>
  <dcterms:modified xsi:type="dcterms:W3CDTF">2026-09-02T00:05:46Z</dcterms:modified>
  <cp:category>music, hymn</cp:category>
</cp:coreProperties>
</file>