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588FE-7A21-4D80-89B3-1173CCD60CD3}" v="23" dt="2026-09-01T23:46:36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delSld modSld modMainMaster">
      <pc:chgData name="RONNIE NELSON" userId="e9869384eb4b37d4" providerId="LiveId" clId="{4BB06154-6202-49C3-AE11-FE9A36534DCE}" dt="2026-09-01T23:46:40.365" v="104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01T23:46:40.365" v="104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1T23:23:33.037" v="37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01T23:46:40.365" v="104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01T23:42:46.249" v="89" actId="1076"/>
          <ac:picMkLst>
            <pc:docMk/>
            <pc:sldMk cId="3717862308" sldId="256"/>
            <ac:picMk id="4" creationId="{C13DC888-2122-1ACF-6F05-E387D7827F9E}"/>
          </ac:picMkLst>
        </pc:picChg>
        <pc:picChg chg="del">
          <ac:chgData name="RONNIE NELSON" userId="e9869384eb4b37d4" providerId="LiveId" clId="{4BB06154-6202-49C3-AE11-FE9A36534DCE}" dt="2026-09-01T23:42:25.702" v="87" actId="478"/>
          <ac:picMkLst>
            <pc:docMk/>
            <pc:sldMk cId="3717862308" sldId="256"/>
            <ac:picMk id="5" creationId="{1ADCBC2E-8AD5-51A8-45CD-86C086FAAC2B}"/>
          </ac:picMkLst>
        </pc:picChg>
      </pc:sldChg>
      <pc:sldChg chg="modSp mod modTransition">
        <pc:chgData name="RONNIE NELSON" userId="e9869384eb4b37d4" providerId="LiveId" clId="{4BB06154-6202-49C3-AE11-FE9A36534DCE}" dt="2026-09-01T23:46:36.366" v="103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01T23:35:54.648" v="61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01T23:46:36.366" v="103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01T23:36:21.886" v="66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01T23:46:36.366" v="103"/>
        <pc:sldMkLst>
          <pc:docMk/>
          <pc:sldMk cId="1950835460" sldId="259"/>
        </pc:sldMkLst>
        <pc:spChg chg="mod">
          <ac:chgData name="RONNIE NELSON" userId="e9869384eb4b37d4" providerId="LiveId" clId="{4BB06154-6202-49C3-AE11-FE9A36534DCE}" dt="2026-09-01T23:46:27.253" v="102" actId="20577"/>
          <ac:spMkLst>
            <pc:docMk/>
            <pc:sldMk cId="1950835460" sldId="259"/>
            <ac:spMk id="3" creationId="{4A7F6D22-59AE-E920-3391-59D9C0AD8DE2}"/>
          </ac:spMkLst>
        </pc:spChg>
      </pc:sldChg>
      <pc:sldChg chg="modSp mod modTransition">
        <pc:chgData name="RONNIE NELSON" userId="e9869384eb4b37d4" providerId="LiveId" clId="{4BB06154-6202-49C3-AE11-FE9A36534DCE}" dt="2026-09-01T23:43:42.524" v="95"/>
        <pc:sldMkLst>
          <pc:docMk/>
          <pc:sldMk cId="1116737331" sldId="260"/>
        </pc:sldMkLst>
        <pc:spChg chg="mod">
          <ac:chgData name="RONNIE NELSON" userId="e9869384eb4b37d4" providerId="LiveId" clId="{4BB06154-6202-49C3-AE11-FE9A36534DCE}" dt="2026-09-01T23:37:13.719" v="78" actId="20577"/>
          <ac:spMkLst>
            <pc:docMk/>
            <pc:sldMk cId="1116737331" sldId="260"/>
            <ac:spMk id="3" creationId="{671918E9-1DCE-96DD-E34A-6C018EBF3D99}"/>
          </ac:spMkLst>
        </pc:spChg>
      </pc:sldChg>
      <pc:sldChg chg="del">
        <pc:chgData name="RONNIE NELSON" userId="e9869384eb4b37d4" providerId="LiveId" clId="{4BB06154-6202-49C3-AE11-FE9A36534DCE}" dt="2026-09-01T23:37:20.607" v="79" actId="47"/>
        <pc:sldMkLst>
          <pc:docMk/>
          <pc:sldMk cId="2042721602" sldId="261"/>
        </pc:sldMkLst>
      </pc:sldChg>
      <pc:sldMasterChg chg="addSp delSp modSp mod">
        <pc:chgData name="RONNIE NELSON" userId="e9869384eb4b37d4" providerId="LiveId" clId="{4BB06154-6202-49C3-AE11-FE9A36534DCE}" dt="2026-09-01T23:42:13.707" v="86" actId="167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01T23:38:40.199" v="80" actId="478"/>
          <ac:picMkLst>
            <pc:docMk/>
            <pc:sldMasterMk cId="1050875626" sldId="2147483732"/>
            <ac:picMk id="5" creationId="{A27CF8EA-D271-E917-9DB6-426F8C48037A}"/>
          </ac:picMkLst>
        </pc:picChg>
        <pc:picChg chg="add del mod">
          <ac:chgData name="RONNIE NELSON" userId="e9869384eb4b37d4" providerId="LiveId" clId="{4BB06154-6202-49C3-AE11-FE9A36534DCE}" dt="2026-09-01T23:41:52.907" v="82" actId="478"/>
          <ac:picMkLst>
            <pc:docMk/>
            <pc:sldMasterMk cId="1050875626" sldId="2147483732"/>
            <ac:picMk id="6" creationId="{E4B198F6-CA10-AC8C-57BA-8C84FFF28E04}"/>
          </ac:picMkLst>
        </pc:picChg>
        <pc:picChg chg="add mod ord">
          <ac:chgData name="RONNIE NELSON" userId="e9869384eb4b37d4" providerId="LiveId" clId="{4BB06154-6202-49C3-AE11-FE9A36534DCE}" dt="2026-09-01T23:42:13.707" v="86" actId="167"/>
          <ac:picMkLst>
            <pc:docMk/>
            <pc:sldMasterMk cId="1050875626" sldId="2147483732"/>
            <ac:picMk id="8" creationId="{59A51EF8-47F1-1B67-EFEB-9EE2D950641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C0CF-AB35-C8CC-DACA-6A8B05D0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CF978-BA5D-8475-4B64-45599EE3D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516CC-F3A2-243F-F81C-6C1C1C11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9581C-5CF9-0D1A-D528-B55DD4AB9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9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9A51EF8-47F1-1B67-EFEB-9EE2D950641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There’s a </a:t>
            </a:r>
            <a:r>
              <a:rPr lang="en-US"/>
              <a:t>Wideness in </a:t>
            </a:r>
            <a:r>
              <a:rPr lang="en-US" dirty="0"/>
              <a:t>God’s Mercy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Frederick William Faber (</a:t>
            </a:r>
            <a:r>
              <a:rPr lang="en-US"/>
              <a:t>1814–1863) </a:t>
            </a:r>
            <a:endParaRPr lang="en-US" dirty="0"/>
          </a:p>
          <a:p>
            <a:r>
              <a:rPr lang="en-US" dirty="0"/>
              <a:t> Music: “WELLESLEY,” Lizzie S. </a:t>
            </a:r>
            <a:r>
              <a:rPr lang="en-US" dirty="0" err="1"/>
              <a:t>Tourjée</a:t>
            </a:r>
            <a:r>
              <a:rPr lang="en-US" dirty="0"/>
              <a:t> (1858–1913)</a:t>
            </a:r>
          </a:p>
          <a:p>
            <a:endParaRPr lang="en-US" dirty="0"/>
          </a:p>
        </p:txBody>
      </p:sp>
      <p:pic>
        <p:nvPicPr>
          <p:cNvPr id="4" name="There's a Wideness in God's Mercy">
            <a:hlinkClick r:id="" action="ppaction://media"/>
            <a:extLst>
              <a:ext uri="{FF2B5EF4-FFF2-40B4-BE49-F238E27FC236}">
                <a16:creationId xmlns:a16="http://schemas.microsoft.com/office/drawing/2014/main" id="{C13DC888-2122-1ACF-6F05-E387D7827F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000">
        <p:fade/>
      </p:transition>
    </mc:Choice>
    <mc:Fallback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There's a wideness in God's mercy </a:t>
            </a:r>
          </a:p>
          <a:p>
            <a:r>
              <a:rPr lang="en-US" dirty="0"/>
              <a:t>Like the wideness of the sea; </a:t>
            </a:r>
          </a:p>
          <a:p>
            <a:r>
              <a:rPr lang="en-US" dirty="0"/>
              <a:t>There's a kindness in His justice </a:t>
            </a:r>
          </a:p>
          <a:p>
            <a:r>
              <a:rPr lang="en-US" dirty="0"/>
              <a:t>Which is more than liberty.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3000">
        <p:fade/>
      </p:transition>
    </mc:Choice>
    <mc:Fallback>
      <p:transition spd="med" advClick="0" advTm="2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There is welcome for the sinner </a:t>
            </a:r>
          </a:p>
          <a:p>
            <a:r>
              <a:rPr lang="en-US" dirty="0"/>
              <a:t>And more graces for the good; </a:t>
            </a:r>
          </a:p>
          <a:p>
            <a:r>
              <a:rPr lang="en-US" dirty="0"/>
              <a:t>There is mercy with the Savior; </a:t>
            </a:r>
          </a:p>
          <a:p>
            <a:r>
              <a:rPr lang="en-US" dirty="0"/>
              <a:t>There is healing in His blood.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3000">
        <p:fade/>
      </p:transition>
    </mc:Choice>
    <mc:Fallback>
      <p:transition spd="med" advClick="0" advTm="2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For the love of God is broader </a:t>
            </a:r>
          </a:p>
          <a:p>
            <a:r>
              <a:rPr lang="en-US" dirty="0"/>
              <a:t>Than the measure of man's mind; </a:t>
            </a:r>
          </a:p>
          <a:p>
            <a:r>
              <a:rPr lang="en-US" dirty="0"/>
              <a:t>And the heart of the Eternal </a:t>
            </a:r>
          </a:p>
          <a:p>
            <a:r>
              <a:rPr lang="en-US" dirty="0"/>
              <a:t>Is most wonderfully kind.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3000">
        <p:fade/>
      </p:transition>
    </mc:Choice>
    <mc:Fallback>
      <p:transition spd="med" advClick="0" advTm="2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B55-1DE5-E347-C05A-170F52C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0731-D09C-CE41-7073-35897C013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18E9-1DCE-96DD-E34A-6C018EBF3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If our love were but more simple </a:t>
            </a:r>
          </a:p>
          <a:p>
            <a:r>
              <a:rPr lang="en-US" dirty="0"/>
              <a:t>We should take Him at His word, </a:t>
            </a:r>
          </a:p>
          <a:p>
            <a:r>
              <a:rPr lang="en-US" dirty="0"/>
              <a:t>And our lives would be all sunshine </a:t>
            </a:r>
          </a:p>
          <a:p>
            <a:r>
              <a:rPr lang="en-US" dirty="0"/>
              <a:t>In the sweetness of our Lord.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1673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000">
        <p:fade/>
      </p:transition>
    </mc:Choice>
    <mc:Fallback>
      <p:transition spd="med" advClick="0" advTm="2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4346</TotalTime>
  <Words>154</Words>
  <Application>Microsoft Office PowerPoint</Application>
  <PresentationFormat>Widescreen</PresentationFormat>
  <Paragraphs>29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There’s a Wideness in God’s Mercy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There's a Wideness in God's Mercy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220</cp:revision>
  <dcterms:created xsi:type="dcterms:W3CDTF">2025-12-17T00:34:02Z</dcterms:created>
  <dcterms:modified xsi:type="dcterms:W3CDTF">2026-09-01T23:46:42Z</dcterms:modified>
  <cp:category>music, hymn</cp:category>
</cp:coreProperties>
</file>