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1"/>
  </p:notesMasterIdLst>
  <p:sldIdLst>
    <p:sldId id="256" r:id="rId2"/>
    <p:sldId id="257" r:id="rId3"/>
    <p:sldId id="263" r:id="rId4"/>
    <p:sldId id="262" r:id="rId5"/>
    <p:sldId id="264" r:id="rId6"/>
    <p:sldId id="258" r:id="rId7"/>
    <p:sldId id="265" r:id="rId8"/>
    <p:sldId id="266" r:id="rId9"/>
    <p:sldId id="26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BD7615-E61B-425E-9A77-BA24A4CFBB5C}" v="36" dt="2026-09-25T01:09:12.2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addSld modSld modMainMaster">
      <pc:chgData name="RONNIE NELSON" userId="e9869384eb4b37d4" providerId="LiveId" clId="{4BB06154-6202-49C3-AE11-FE9A36534DCE}" dt="2026-09-25T01:09:19.478" v="118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9-25T01:09:19.478" v="118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25T00:45:49.347" v="14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9-25T01:09:19.478" v="118" actId="20577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09-25T00:56:45.988" v="98" actId="1076"/>
          <ac:picMkLst>
            <pc:docMk/>
            <pc:sldMk cId="3717862308" sldId="256"/>
            <ac:picMk id="4" creationId="{F0E81A1B-1210-554F-E96C-A11A48513872}"/>
          </ac:picMkLst>
        </pc:picChg>
        <pc:picChg chg="del">
          <ac:chgData name="RONNIE NELSON" userId="e9869384eb4b37d4" providerId="LiveId" clId="{4BB06154-6202-49C3-AE11-FE9A36534DCE}" dt="2026-09-25T00:46:52.257" v="33" actId="478"/>
          <ac:picMkLst>
            <pc:docMk/>
            <pc:sldMk cId="3717862308" sldId="256"/>
            <ac:picMk id="5" creationId="{60CD49DB-A905-AD33-8B23-EA188160E559}"/>
          </ac:picMkLst>
        </pc:picChg>
      </pc:sldChg>
      <pc:sldChg chg="modSp mod modTransition">
        <pc:chgData name="RONNIE NELSON" userId="e9869384eb4b37d4" providerId="LiveId" clId="{4BB06154-6202-49C3-AE11-FE9A36534DCE}" dt="2026-09-25T01:06:01.546" v="115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9-25T00:49:47.912" v="42" actId="20577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9-25T01:06:01.546" v="115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09-25T00:51:42.644" v="76" actId="20577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09-25T01:06:01.546" v="115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09-25T00:51:00.008" v="65" actId="20577"/>
          <ac:spMkLst>
            <pc:docMk/>
            <pc:sldMk cId="2838892107" sldId="262"/>
            <ac:spMk id="3" creationId="{CD8AA68A-BBB3-69FE-A755-9BE558F0D97D}"/>
          </ac:spMkLst>
        </pc:spChg>
      </pc:sldChg>
      <pc:sldChg chg="modSp new mod modTransition">
        <pc:chgData name="RONNIE NELSON" userId="e9869384eb4b37d4" providerId="LiveId" clId="{4BB06154-6202-49C3-AE11-FE9A36534DCE}" dt="2026-09-25T01:02:45.825" v="114"/>
        <pc:sldMkLst>
          <pc:docMk/>
          <pc:sldMk cId="2094707357" sldId="263"/>
        </pc:sldMkLst>
        <pc:spChg chg="mod">
          <ac:chgData name="RONNIE NELSON" userId="e9869384eb4b37d4" providerId="LiveId" clId="{4BB06154-6202-49C3-AE11-FE9A36534DCE}" dt="2026-09-25T00:49:54.381" v="49" actId="20577"/>
          <ac:spMkLst>
            <pc:docMk/>
            <pc:sldMk cId="2094707357" sldId="263"/>
            <ac:spMk id="2" creationId="{08EDB3EF-B41C-DA49-130D-0DBC29318184}"/>
          </ac:spMkLst>
        </pc:spChg>
        <pc:spChg chg="mod">
          <ac:chgData name="RONNIE NELSON" userId="e9869384eb4b37d4" providerId="LiveId" clId="{4BB06154-6202-49C3-AE11-FE9A36534DCE}" dt="2026-09-25T00:50:29.982" v="56" actId="242"/>
          <ac:spMkLst>
            <pc:docMk/>
            <pc:sldMk cId="2094707357" sldId="263"/>
            <ac:spMk id="3" creationId="{ECAB5549-678B-997E-C40A-861541590AEC}"/>
          </ac:spMkLst>
        </pc:spChg>
      </pc:sldChg>
      <pc:sldChg chg="add modTransition">
        <pc:chgData name="RONNIE NELSON" userId="e9869384eb4b37d4" providerId="LiveId" clId="{4BB06154-6202-49C3-AE11-FE9A36534DCE}" dt="2026-09-25T01:02:45.825" v="114"/>
        <pc:sldMkLst>
          <pc:docMk/>
          <pc:sldMk cId="3190469249" sldId="264"/>
        </pc:sldMkLst>
      </pc:sldChg>
      <pc:sldChg chg="add modTransition">
        <pc:chgData name="RONNIE NELSON" userId="e9869384eb4b37d4" providerId="LiveId" clId="{4BB06154-6202-49C3-AE11-FE9A36534DCE}" dt="2026-09-25T01:02:45.825" v="114"/>
        <pc:sldMkLst>
          <pc:docMk/>
          <pc:sldMk cId="1005802708" sldId="265"/>
        </pc:sldMkLst>
      </pc:sldChg>
      <pc:sldChg chg="modSp add mod modTransition">
        <pc:chgData name="RONNIE NELSON" userId="e9869384eb4b37d4" providerId="LiveId" clId="{4BB06154-6202-49C3-AE11-FE9A36534DCE}" dt="2026-09-25T01:06:01.546" v="115"/>
        <pc:sldMkLst>
          <pc:docMk/>
          <pc:sldMk cId="3485900779" sldId="266"/>
        </pc:sldMkLst>
        <pc:spChg chg="mod">
          <ac:chgData name="RONNIE NELSON" userId="e9869384eb4b37d4" providerId="LiveId" clId="{4BB06154-6202-49C3-AE11-FE9A36534DCE}" dt="2026-09-25T00:51:53.343" v="79" actId="20577"/>
          <ac:spMkLst>
            <pc:docMk/>
            <pc:sldMk cId="3485900779" sldId="266"/>
            <ac:spMk id="2" creationId="{D2C11922-57E7-C6F2-55AD-53EB8B4F1B53}"/>
          </ac:spMkLst>
        </pc:spChg>
        <pc:spChg chg="mod">
          <ac:chgData name="RONNIE NELSON" userId="e9869384eb4b37d4" providerId="LiveId" clId="{4BB06154-6202-49C3-AE11-FE9A36534DCE}" dt="2026-09-25T00:52:21.385" v="88" actId="20577"/>
          <ac:spMkLst>
            <pc:docMk/>
            <pc:sldMk cId="3485900779" sldId="266"/>
            <ac:spMk id="3" creationId="{C3D212E0-5DAC-B4D5-60C7-1FF6237356C9}"/>
          </ac:spMkLst>
        </pc:spChg>
      </pc:sldChg>
      <pc:sldChg chg="add modTransition">
        <pc:chgData name="RONNIE NELSON" userId="e9869384eb4b37d4" providerId="LiveId" clId="{4BB06154-6202-49C3-AE11-FE9A36534DCE}" dt="2026-09-25T01:09:12.298" v="116"/>
        <pc:sldMkLst>
          <pc:docMk/>
          <pc:sldMk cId="3586715986" sldId="267"/>
        </pc:sldMkLst>
      </pc:sldChg>
      <pc:sldMasterChg chg="addSp delSp modSp mod">
        <pc:chgData name="RONNIE NELSON" userId="e9869384eb4b37d4" providerId="LiveId" clId="{4BB06154-6202-49C3-AE11-FE9A36534DCE}" dt="2026-09-25T00:56:17.702" v="96"/>
        <pc:sldMasterMkLst>
          <pc:docMk/>
          <pc:sldMasterMk cId="1050875626" sldId="2147483732"/>
        </pc:sldMasterMkLst>
        <pc:picChg chg="add mod ord">
          <ac:chgData name="RONNIE NELSON" userId="e9869384eb4b37d4" providerId="LiveId" clId="{4BB06154-6202-49C3-AE11-FE9A36534DCE}" dt="2026-09-25T00:56:17.702" v="96"/>
          <ac:picMkLst>
            <pc:docMk/>
            <pc:sldMasterMk cId="1050875626" sldId="2147483732"/>
            <ac:picMk id="5" creationId="{F2EEEF75-791C-2F43-7B43-EB7EC9EEEF5D}"/>
          </ac:picMkLst>
        </pc:picChg>
        <pc:picChg chg="del">
          <ac:chgData name="RONNIE NELSON" userId="e9869384eb4b37d4" providerId="LiveId" clId="{4BB06154-6202-49C3-AE11-FE9A36534DCE}" dt="2026-09-25T00:55:10.422" v="90" actId="478"/>
          <ac:picMkLst>
            <pc:docMk/>
            <pc:sldMasterMk cId="1050875626" sldId="2147483732"/>
            <ac:picMk id="6" creationId="{12B6DF53-D55E-8FCD-DDCD-ABF10034E627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C6020-C941-806A-DEDC-A9E1581B3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29641C-5D6E-C322-0D91-F2010145DB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3C3CD4-6837-6265-07EB-80231DD973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193A32-3CD4-DBF7-48B6-AB0FAB77BA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85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EEEF75-791C-2F43-7B43-EB7EC9EEEF5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3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The Old Account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and music by: Frank M. Graham</a:t>
            </a:r>
            <a:r>
              <a:rPr lang="en-US"/>
              <a:t>, 1902  </a:t>
            </a:r>
            <a:endParaRPr lang="en-US" dirty="0"/>
          </a:p>
        </p:txBody>
      </p:sp>
      <p:pic>
        <p:nvPicPr>
          <p:cNvPr id="4" name="The Old Account">
            <a:hlinkClick r:id="" action="ppaction://media"/>
            <a:extLst>
              <a:ext uri="{FF2B5EF4-FFF2-40B4-BE49-F238E27FC236}">
                <a16:creationId xmlns:a16="http://schemas.microsoft.com/office/drawing/2014/main" id="{F0E81A1B-1210-554F-E96C-A11A485138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800">
        <p:fade/>
      </p:transition>
    </mc:Choice>
    <mc:Fallback>
      <p:transition spd="med" advClick="0" advTm="6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3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There was a time on earth </a:t>
            </a:r>
          </a:p>
          <a:p>
            <a:r>
              <a:rPr lang="en-US" dirty="0"/>
              <a:t>When in the book of </a:t>
            </a:r>
            <a:r>
              <a:rPr lang="en-US" dirty="0" err="1"/>
              <a:t>heav’n</a:t>
            </a:r>
            <a:r>
              <a:rPr lang="en-US" dirty="0"/>
              <a:t> </a:t>
            </a:r>
          </a:p>
          <a:p>
            <a:r>
              <a:rPr lang="en-US" dirty="0"/>
              <a:t>An old account was standing </a:t>
            </a:r>
          </a:p>
          <a:p>
            <a:r>
              <a:rPr lang="en-US" dirty="0"/>
              <a:t>For sins yet </a:t>
            </a:r>
            <a:r>
              <a:rPr lang="en-US" dirty="0" err="1"/>
              <a:t>unforgiv’n</a:t>
            </a:r>
            <a:r>
              <a:rPr lang="en-US" dirty="0"/>
              <a:t>; </a:t>
            </a:r>
          </a:p>
          <a:p>
            <a:r>
              <a:rPr lang="en-US" dirty="0"/>
              <a:t>My name was at the top, </a:t>
            </a:r>
          </a:p>
          <a:p>
            <a:r>
              <a:rPr lang="en-US" dirty="0"/>
              <a:t>And many things below, </a:t>
            </a:r>
          </a:p>
          <a:p>
            <a:r>
              <a:rPr lang="en-US" dirty="0"/>
              <a:t>I went unto the Keeper, </a:t>
            </a:r>
          </a:p>
          <a:p>
            <a:r>
              <a:rPr lang="en-US" dirty="0"/>
              <a:t>And settled long ago.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DB3EF-B41C-DA49-130D-0DBC29318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B5549-678B-997E-C40A-861541590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Long ago, long ago, </a:t>
            </a:r>
          </a:p>
          <a:p>
            <a:r>
              <a:rPr lang="en-US" dirty="0"/>
              <a:t>Yes, the old account was settled long ago; </a:t>
            </a:r>
          </a:p>
          <a:p>
            <a:r>
              <a:rPr lang="en-US" dirty="0"/>
              <a:t>And the record’s clear today </a:t>
            </a:r>
          </a:p>
          <a:p>
            <a:r>
              <a:rPr lang="en-US" dirty="0"/>
              <a:t>For He washed my sins away, </a:t>
            </a:r>
          </a:p>
          <a:p>
            <a:r>
              <a:rPr lang="en-US" dirty="0"/>
              <a:t>When the old account was settled long ago. </a:t>
            </a:r>
          </a:p>
        </p:txBody>
      </p:sp>
    </p:spTree>
    <p:extLst>
      <p:ext uri="{BB962C8B-B14F-4D97-AF65-F5344CB8AC3E}">
        <p14:creationId xmlns:p14="http://schemas.microsoft.com/office/powerpoint/2010/main" val="2094707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9000">
        <p:fade/>
      </p:transition>
    </mc:Choice>
    <mc:Fallback>
      <p:transition spd="med" advTm="1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3"/>
            <a:ext cx="10515600" cy="854071"/>
          </a:xfrm>
        </p:spPr>
        <p:txBody>
          <a:bodyPr/>
          <a:lstStyle/>
          <a:p>
            <a:r>
              <a:rPr lang="en-US"/>
              <a:t>Verse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The old account was large </a:t>
            </a:r>
          </a:p>
          <a:p>
            <a:r>
              <a:rPr lang="en-US" dirty="0"/>
              <a:t>And growing </a:t>
            </a:r>
            <a:r>
              <a:rPr lang="en-US" dirty="0" err="1"/>
              <a:t>ev‘ry</a:t>
            </a:r>
            <a:r>
              <a:rPr lang="en-US" dirty="0"/>
              <a:t> day, </a:t>
            </a:r>
          </a:p>
          <a:p>
            <a:r>
              <a:rPr lang="en-US" dirty="0"/>
              <a:t>For I was always sinning, </a:t>
            </a:r>
          </a:p>
          <a:p>
            <a:r>
              <a:rPr lang="en-US" dirty="0"/>
              <a:t>And never tried to pay; </a:t>
            </a:r>
          </a:p>
          <a:p>
            <a:r>
              <a:rPr lang="en-US" dirty="0"/>
              <a:t>But when I looked ahead </a:t>
            </a:r>
          </a:p>
          <a:p>
            <a:r>
              <a:rPr lang="en-US" dirty="0"/>
              <a:t>And saw such pain and woe, </a:t>
            </a:r>
          </a:p>
          <a:p>
            <a:r>
              <a:rPr lang="en-US" dirty="0"/>
              <a:t>I said that I would settle, </a:t>
            </a:r>
          </a:p>
          <a:p>
            <a:r>
              <a:rPr lang="en-US" dirty="0"/>
              <a:t>And settled long ago.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0">
        <p:fade/>
      </p:transition>
    </mc:Choice>
    <mc:Fallback>
      <p:transition spd="med" advTm="2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C3033-61B9-484F-70BA-F2070F0CC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AE768-DCEF-69A5-2DF0-725D7A9FF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D66AC-424D-1FFD-D8C9-6FA8AAE90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Long ago, long ago, </a:t>
            </a:r>
          </a:p>
          <a:p>
            <a:r>
              <a:rPr lang="en-US" dirty="0"/>
              <a:t>Yes, the old account was settled long ago; </a:t>
            </a:r>
          </a:p>
          <a:p>
            <a:r>
              <a:rPr lang="en-US" dirty="0"/>
              <a:t>And the record’s clear today </a:t>
            </a:r>
          </a:p>
          <a:p>
            <a:r>
              <a:rPr lang="en-US" dirty="0"/>
              <a:t>For He washed my sins away, </a:t>
            </a:r>
          </a:p>
          <a:p>
            <a:r>
              <a:rPr lang="en-US" dirty="0"/>
              <a:t>When the old account was settled long ago. </a:t>
            </a:r>
          </a:p>
        </p:txBody>
      </p:sp>
    </p:spTree>
    <p:extLst>
      <p:ext uri="{BB962C8B-B14F-4D97-AF65-F5344CB8AC3E}">
        <p14:creationId xmlns:p14="http://schemas.microsoft.com/office/powerpoint/2010/main" val="3190469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9000">
        <p:fade/>
      </p:transition>
    </mc:Choice>
    <mc:Fallback>
      <p:transition spd="med" advTm="19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3"/>
            <a:ext cx="10515600" cy="854071"/>
          </a:xfrm>
        </p:spPr>
        <p:txBody>
          <a:bodyPr/>
          <a:lstStyle/>
          <a:p>
            <a:r>
              <a:rPr lang="en-US"/>
              <a:t>Verse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When at the judgement bar </a:t>
            </a:r>
          </a:p>
          <a:p>
            <a:r>
              <a:rPr lang="en-US" dirty="0"/>
              <a:t>I stand before my King, </a:t>
            </a:r>
          </a:p>
          <a:p>
            <a:r>
              <a:rPr lang="en-US" dirty="0"/>
              <a:t>And He the book will open, </a:t>
            </a:r>
          </a:p>
          <a:p>
            <a:r>
              <a:rPr lang="en-US" dirty="0"/>
              <a:t>He cannot find a thing; </a:t>
            </a:r>
          </a:p>
          <a:p>
            <a:r>
              <a:rPr lang="en-US" dirty="0"/>
              <a:t>Then will my heart be glad, </a:t>
            </a:r>
          </a:p>
          <a:p>
            <a:r>
              <a:rPr lang="en-US" dirty="0"/>
              <a:t>While tears of joy will flow </a:t>
            </a:r>
          </a:p>
          <a:p>
            <a:r>
              <a:rPr lang="en-US" dirty="0"/>
              <a:t>Because I had it settled, </a:t>
            </a:r>
          </a:p>
          <a:p>
            <a:r>
              <a:rPr lang="en-US" dirty="0"/>
              <a:t>And settled long ago.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0ECC9-1D4E-A267-11AF-01614E865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1D036-F9AF-DCC3-1254-B3A7C3034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C474A-5FAE-74DA-82F6-944313DF9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Long ago, long ago, </a:t>
            </a:r>
          </a:p>
          <a:p>
            <a:r>
              <a:rPr lang="en-US" dirty="0"/>
              <a:t>Yes, the old account was settled long ago; </a:t>
            </a:r>
          </a:p>
          <a:p>
            <a:r>
              <a:rPr lang="en-US" dirty="0"/>
              <a:t>And the record’s clear today </a:t>
            </a:r>
          </a:p>
          <a:p>
            <a:r>
              <a:rPr lang="en-US" dirty="0"/>
              <a:t>For He washed my sins away, </a:t>
            </a:r>
          </a:p>
          <a:p>
            <a:r>
              <a:rPr lang="en-US" dirty="0"/>
              <a:t>When the old account was settled long ago. </a:t>
            </a:r>
          </a:p>
        </p:txBody>
      </p:sp>
    </p:spTree>
    <p:extLst>
      <p:ext uri="{BB962C8B-B14F-4D97-AF65-F5344CB8AC3E}">
        <p14:creationId xmlns:p14="http://schemas.microsoft.com/office/powerpoint/2010/main" val="1005802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9000">
        <p:fade/>
      </p:transition>
    </mc:Choice>
    <mc:Fallback>
      <p:transition spd="med" advTm="19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80E1C-545A-672F-B83A-208B2FA96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11922-57E7-C6F2-55AD-53EB8B4F1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3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212E0-5DAC-B4D5-60C7-1FF623735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O sinner, seek the Lord, </a:t>
            </a:r>
          </a:p>
          <a:p>
            <a:r>
              <a:rPr lang="en-US" dirty="0"/>
              <a:t>Repent of all your sin, </a:t>
            </a:r>
          </a:p>
          <a:p>
            <a:r>
              <a:rPr lang="en-US" dirty="0"/>
              <a:t>For thus He has commanded, </a:t>
            </a:r>
          </a:p>
          <a:p>
            <a:r>
              <a:rPr lang="en-US" dirty="0"/>
              <a:t>If you would enter in; </a:t>
            </a:r>
          </a:p>
          <a:p>
            <a:r>
              <a:rPr lang="en-US" dirty="0"/>
              <a:t>And then if you should live</a:t>
            </a:r>
          </a:p>
          <a:p>
            <a:r>
              <a:rPr lang="en-US" dirty="0"/>
              <a:t> A hundred years below, </a:t>
            </a:r>
          </a:p>
          <a:p>
            <a:r>
              <a:rPr lang="en-US" dirty="0"/>
              <a:t>E’en here you’ll not regret it, </a:t>
            </a:r>
          </a:p>
          <a:p>
            <a:r>
              <a:rPr lang="en-US" dirty="0"/>
              <a:t>You settled long ago.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485900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8FDD1-2E98-DC0C-1C52-6A0AB3000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8A567-A0E4-F283-79B3-60C4E539A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A62F0-FB96-0556-B739-A42E1FEAD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Long ago, long ago, </a:t>
            </a:r>
          </a:p>
          <a:p>
            <a:r>
              <a:rPr lang="en-US" dirty="0"/>
              <a:t>Yes, the old account was settled long ago; </a:t>
            </a:r>
          </a:p>
          <a:p>
            <a:r>
              <a:rPr lang="en-US" dirty="0"/>
              <a:t>And the record’s clear today </a:t>
            </a:r>
          </a:p>
          <a:p>
            <a:r>
              <a:rPr lang="en-US" dirty="0"/>
              <a:t>For He washed my sins away, </a:t>
            </a:r>
          </a:p>
          <a:p>
            <a:r>
              <a:rPr lang="en-US" dirty="0"/>
              <a:t>When the old account was settled long ago. </a:t>
            </a:r>
          </a:p>
        </p:txBody>
      </p:sp>
    </p:spTree>
    <p:extLst>
      <p:ext uri="{BB962C8B-B14F-4D97-AF65-F5344CB8AC3E}">
        <p14:creationId xmlns:p14="http://schemas.microsoft.com/office/powerpoint/2010/main" val="3586715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2000">
        <p:fade/>
      </p:transition>
    </mc:Choice>
    <mc:Fallback>
      <p:transition spd="med" advTm="2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4812</TotalTime>
  <Words>376</Words>
  <Application>Microsoft Office PowerPoint</Application>
  <PresentationFormat>Widescreen</PresentationFormat>
  <Paragraphs>67</Paragraphs>
  <Slides>9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Aptos</vt:lpstr>
      <vt:lpstr>Arial</vt:lpstr>
      <vt:lpstr>Another Year is Dawning - Organ</vt:lpstr>
      <vt:lpstr>The Old Account</vt:lpstr>
      <vt:lpstr>Verse 1</vt:lpstr>
      <vt:lpstr>Chorus</vt:lpstr>
      <vt:lpstr>Verse 2</vt:lpstr>
      <vt:lpstr>Chorus</vt:lpstr>
      <vt:lpstr>Verse 3</vt:lpstr>
      <vt:lpstr>Chorus</vt:lpstr>
      <vt:lpstr>Verse 4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Old Account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241</cp:revision>
  <dcterms:created xsi:type="dcterms:W3CDTF">2025-12-17T00:34:02Z</dcterms:created>
  <dcterms:modified xsi:type="dcterms:W3CDTF">2026-09-25T01:09:21Z</dcterms:modified>
  <cp:category>music, hymn</cp:category>
</cp:coreProperties>
</file>