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E7A780-0A01-4E3D-BFE2-50F4D5E3CC6E}" v="2" dt="2026-09-11T01:49:14.5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11T01:49:27.231" v="12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11T01:49:27.231" v="12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11T01:49:14.517" v="6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11T01:49:27.231" v="12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11T01:48:50.225" v="1" actId="6264"/>
          <ac:spMkLst>
            <pc:docMk/>
            <pc:sldMk cId="3717862308" sldId="256"/>
            <ac:spMk id="5" creationId="{B02E5124-D272-218B-E52A-3EBF949DDEC2}"/>
          </ac:spMkLst>
        </pc:spChg>
        <pc:spChg chg="add del mod">
          <ac:chgData name="RONNIE NELSON" userId="e9869384eb4b37d4" providerId="LiveId" clId="{4BB06154-6202-49C3-AE11-FE9A36534DCE}" dt="2026-09-11T01:48:50.225" v="1" actId="6264"/>
          <ac:spMkLst>
            <pc:docMk/>
            <pc:sldMk cId="3717862308" sldId="256"/>
            <ac:spMk id="6" creationId="{2912A256-976E-01E2-14B2-656292D171ED}"/>
          </ac:spMkLst>
        </pc:spChg>
        <pc:picChg chg="mod">
          <ac:chgData name="RONNIE NELSON" userId="e9869384eb4b37d4" providerId="LiveId" clId="{4BB06154-6202-49C3-AE11-FE9A36534DCE}" dt="2026-09-11T01:48:45.419" v="0"/>
          <ac:picMkLst>
            <pc:docMk/>
            <pc:sldMk cId="3717862308" sldId="256"/>
            <ac:picMk id="4" creationId="{C142CEB3-C307-BEE2-6021-41FF842E3E59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11T01:49:14.628" v="7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11T01:49:14.517" v="6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11T01:49:14.628" v="7" actId="27636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11T01:48:50.225" v="1" actId="6264"/>
          <ac:spMkLst>
            <pc:docMk/>
            <pc:sldMk cId="1023915166" sldId="257"/>
            <ac:spMk id="4" creationId="{294E26E3-E450-DBB4-BA34-73B4E6DCDDE8}"/>
          </ac:spMkLst>
        </pc:spChg>
        <pc:spChg chg="add del mod">
          <ac:chgData name="RONNIE NELSON" userId="e9869384eb4b37d4" providerId="LiveId" clId="{4BB06154-6202-49C3-AE11-FE9A36534DCE}" dt="2026-09-11T01:48:50.225" v="1" actId="6264"/>
          <ac:spMkLst>
            <pc:docMk/>
            <pc:sldMk cId="1023915166" sldId="257"/>
            <ac:spMk id="5" creationId="{3F0FA4BF-DF0C-1EAE-CEBE-8E7538D79B36}"/>
          </ac:spMkLst>
        </pc:spChg>
      </pc:sldChg>
      <pc:sldChg chg="addSp delSp modSp mod chgLayout modNotes">
        <pc:chgData name="RONNIE NELSON" userId="e9869384eb4b37d4" providerId="LiveId" clId="{4BB06154-6202-49C3-AE11-FE9A36534DCE}" dt="2026-09-11T01:49:14.633" v="9" actId="27636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11T01:49:14.517" v="6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11T01:49:14.633" v="9" actId="27636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11T01:48:50.225" v="1" actId="6264"/>
          <ac:spMkLst>
            <pc:docMk/>
            <pc:sldMk cId="3973114123" sldId="258"/>
            <ac:spMk id="4" creationId="{5371ADDE-6F84-410B-5751-829E11D5DEA3}"/>
          </ac:spMkLst>
        </pc:spChg>
        <pc:spChg chg="add del mod">
          <ac:chgData name="RONNIE NELSON" userId="e9869384eb4b37d4" providerId="LiveId" clId="{4BB06154-6202-49C3-AE11-FE9A36534DCE}" dt="2026-09-11T01:48:50.225" v="1" actId="6264"/>
          <ac:spMkLst>
            <pc:docMk/>
            <pc:sldMk cId="3973114123" sldId="258"/>
            <ac:spMk id="5" creationId="{7F6A6C5E-5646-DD02-0D20-5C320E678218}"/>
          </ac:spMkLst>
        </pc:spChg>
      </pc:sldChg>
      <pc:sldChg chg="addSp delSp modSp mod chgLayout">
        <pc:chgData name="RONNIE NELSON" userId="e9869384eb4b37d4" providerId="LiveId" clId="{4BB06154-6202-49C3-AE11-FE9A36534DCE}" dt="2026-09-11T01:49:14.632" v="8" actId="27636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09-11T01:49:14.517" v="6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09-11T01:49:14.632" v="8" actId="27636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09-11T01:48:50.225" v="1" actId="6264"/>
          <ac:spMkLst>
            <pc:docMk/>
            <pc:sldMk cId="2838892107" sldId="262"/>
            <ac:spMk id="4" creationId="{3D55C803-AA41-30AB-9C40-CD59364BECF2}"/>
          </ac:spMkLst>
        </pc:spChg>
        <pc:spChg chg="add del mod">
          <ac:chgData name="RONNIE NELSON" userId="e9869384eb4b37d4" providerId="LiveId" clId="{4BB06154-6202-49C3-AE11-FE9A36534DCE}" dt="2026-09-11T01:48:50.225" v="1" actId="6264"/>
          <ac:spMkLst>
            <pc:docMk/>
            <pc:sldMk cId="2838892107" sldId="262"/>
            <ac:spMk id="5" creationId="{A8DFD96D-CEA3-D1B3-73FE-F2FFD95463D8}"/>
          </ac:spMkLst>
        </pc:spChg>
      </pc:sldChg>
      <pc:sldChg chg="addSp delSp modSp mod chgLayout modNotes">
        <pc:chgData name="RONNIE NELSON" userId="e9869384eb4b37d4" providerId="LiveId" clId="{4BB06154-6202-49C3-AE11-FE9A36534DCE}" dt="2026-09-11T01:49:14.635" v="10" actId="27636"/>
        <pc:sldMkLst>
          <pc:docMk/>
          <pc:sldMk cId="2800197422" sldId="263"/>
        </pc:sldMkLst>
        <pc:spChg chg="mod ord">
          <ac:chgData name="RONNIE NELSON" userId="e9869384eb4b37d4" providerId="LiveId" clId="{4BB06154-6202-49C3-AE11-FE9A36534DCE}" dt="2026-09-11T01:49:14.517" v="6"/>
          <ac:spMkLst>
            <pc:docMk/>
            <pc:sldMk cId="2800197422" sldId="263"/>
            <ac:spMk id="2" creationId="{9962E5AD-4EE1-9E9B-714C-9B3F36C25EAD}"/>
          </ac:spMkLst>
        </pc:spChg>
        <pc:spChg chg="mod ord">
          <ac:chgData name="RONNIE NELSON" userId="e9869384eb4b37d4" providerId="LiveId" clId="{4BB06154-6202-49C3-AE11-FE9A36534DCE}" dt="2026-09-11T01:49:14.635" v="10" actId="27636"/>
          <ac:spMkLst>
            <pc:docMk/>
            <pc:sldMk cId="2800197422" sldId="263"/>
            <ac:spMk id="3" creationId="{F40D4167-DC95-F1D9-0254-9AF874243483}"/>
          </ac:spMkLst>
        </pc:spChg>
        <pc:spChg chg="add del mod">
          <ac:chgData name="RONNIE NELSON" userId="e9869384eb4b37d4" providerId="LiveId" clId="{4BB06154-6202-49C3-AE11-FE9A36534DCE}" dt="2026-09-11T01:48:50.225" v="1" actId="6264"/>
          <ac:spMkLst>
            <pc:docMk/>
            <pc:sldMk cId="2800197422" sldId="263"/>
            <ac:spMk id="4" creationId="{E41202DF-AE0A-3AFF-4593-BD41A612644E}"/>
          </ac:spMkLst>
        </pc:spChg>
        <pc:spChg chg="add del mod">
          <ac:chgData name="RONNIE NELSON" userId="e9869384eb4b37d4" providerId="LiveId" clId="{4BB06154-6202-49C3-AE11-FE9A36534DCE}" dt="2026-09-11T01:48:50.225" v="1" actId="6264"/>
          <ac:spMkLst>
            <pc:docMk/>
            <pc:sldMk cId="2800197422" sldId="263"/>
            <ac:spMk id="5" creationId="{009EDB8C-B00D-518A-E918-4BE328B6DC17}"/>
          </ac:spMkLst>
        </pc:spChg>
      </pc:sldChg>
      <pc:sldMasterChg chg="modSp modSldLayout">
        <pc:chgData name="RONNIE NELSON" userId="e9869384eb4b37d4" providerId="LiveId" clId="{4BB06154-6202-49C3-AE11-FE9A36534DCE}" dt="2026-09-11T01:48:45.419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11T01:48:45.419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11T01:48:45.419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11T01:48:45.419" v="0"/>
          <ac:picMkLst>
            <pc:docMk/>
            <pc:sldMasterMk cId="1050875626" sldId="2147483732"/>
            <ac:picMk id="6" creationId="{D7518A51-6ED6-F120-4773-C28005E5A72C}"/>
          </ac:picMkLst>
        </pc:picChg>
        <pc:sldLayoutChg chg="modSp">
          <pc:chgData name="RONNIE NELSON" userId="e9869384eb4b37d4" providerId="LiveId" clId="{4BB06154-6202-49C3-AE11-FE9A36534DCE}" dt="2026-09-11T01:48:45.419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01:48:45.419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01:48:45.419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01:48:45.419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01:48:45.419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01:48:45.419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01:48:45.419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01:48:45.419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01:48:45.419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01:48:45.419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01:48:45.419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01:48:45.419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11T01:48:45.419" v="0"/>
        <pc:sldMasterMkLst>
          <pc:docMk/>
          <pc:sldMasterMk cId="3961476572" sldId="2147483744"/>
        </pc:sldMasterMkLst>
        <pc:picChg chg="add">
          <ac:chgData name="RONNIE NELSON" userId="e9869384eb4b37d4" providerId="LiveId" clId="{4BB06154-6202-49C3-AE11-FE9A36534DCE}" dt="2026-09-11T01:48:45.419" v="0"/>
          <ac:picMkLst>
            <pc:docMk/>
            <pc:sldMasterMk cId="3961476572" sldId="2147483744"/>
            <ac:picMk id="7" creationId="{B1FC19E4-E610-3BB7-1CCB-0972ABB8B742}"/>
          </ac:picMkLst>
        </pc:picChg>
      </pc:sldMasterChg>
      <pc:sldMasterChg chg="addSp delSp mod">
        <pc:chgData name="RONNIE NELSON" userId="e9869384eb4b37d4" providerId="LiveId" clId="{4BB06154-6202-49C3-AE11-FE9A36534DCE}" dt="2026-09-11T01:49:20.261" v="11" actId="478"/>
        <pc:sldMasterMkLst>
          <pc:docMk/>
          <pc:sldMasterMk cId="2455105534" sldId="2147483756"/>
        </pc:sldMasterMkLst>
        <pc:picChg chg="add del">
          <ac:chgData name="RONNIE NELSON" userId="e9869384eb4b37d4" providerId="LiveId" clId="{4BB06154-6202-49C3-AE11-FE9A36534DCE}" dt="2026-09-11T01:49:20.261" v="11" actId="478"/>
          <ac:picMkLst>
            <pc:docMk/>
            <pc:sldMasterMk cId="2455105534" sldId="2147483756"/>
            <ac:picMk id="4" creationId="{8CCAED87-6175-A64B-34C4-D9B7C08A711A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500D2-6949-67CE-68D8-B7E6BE07A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DFA68E-D096-280B-B52D-A8ED90BA93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96371E-CD0C-7226-D16F-4BAD2BDB2B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78B98C-A6F7-F25C-1D1D-AF1C1E1AAC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614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528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999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466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78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13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574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33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422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02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679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42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7518A51-6ED6-F120-4773-C28005E5A72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59" r="11459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10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Church in the Wildwood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William S. Pitts, 1857</a:t>
            </a:r>
          </a:p>
          <a:p>
            <a:r>
              <a:rPr lang="en-US" dirty="0"/>
              <a:t>Music: William S. Pitts</a:t>
            </a:r>
            <a:r>
              <a:rPr lang="en-US"/>
              <a:t>, 1857  </a:t>
            </a:r>
            <a:endParaRPr lang="en-US" dirty="0"/>
          </a:p>
        </p:txBody>
      </p:sp>
      <p:pic>
        <p:nvPicPr>
          <p:cNvPr id="4" name="The Church in the Wildwood">
            <a:hlinkClick r:id="" action="ppaction://media"/>
            <a:extLst>
              <a:ext uri="{FF2B5EF4-FFF2-40B4-BE49-F238E27FC236}">
                <a16:creationId xmlns:a16="http://schemas.microsoft.com/office/drawing/2014/main" id="{C142CEB3-C307-BEE2-6021-41FF842E3E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73563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">
        <p:fade/>
      </p:transition>
    </mc:Choice>
    <mc:Fallback xmlns=""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There’s a church in the valley by the wildwood, </a:t>
            </a:r>
          </a:p>
          <a:p>
            <a:r>
              <a:rPr lang="en-US" dirty="0"/>
              <a:t>No lovelier place in the dale; </a:t>
            </a:r>
          </a:p>
          <a:p>
            <a:r>
              <a:rPr lang="en-US" dirty="0"/>
              <a:t>No spot is so dear to my childhood </a:t>
            </a:r>
          </a:p>
          <a:p>
            <a:r>
              <a:rPr lang="en-US" dirty="0"/>
              <a:t>As the little brown church in the vale. </a:t>
            </a:r>
          </a:p>
          <a:p>
            <a:endParaRPr lang="en-US" dirty="0"/>
          </a:p>
          <a:p>
            <a:r>
              <a:rPr lang="en-US" dirty="0"/>
              <a:t>Come to the church in the wildwood, </a:t>
            </a:r>
          </a:p>
          <a:p>
            <a:r>
              <a:rPr lang="en-US" dirty="0"/>
              <a:t>O, come to the church in the dale; </a:t>
            </a:r>
          </a:p>
          <a:p>
            <a:r>
              <a:rPr lang="en-US" dirty="0"/>
              <a:t>No spot is so dear to my childhood </a:t>
            </a:r>
          </a:p>
          <a:p>
            <a:r>
              <a:rPr lang="en-US" dirty="0"/>
              <a:t>As the little brown church in the vale.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1600">
        <p:fade/>
      </p:transition>
    </mc:Choice>
    <mc:Fallback xmlns="">
      <p:transition spd="med" advClick="0" advTm="416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How sweet on a clear Sabbath morning, </a:t>
            </a:r>
          </a:p>
          <a:p>
            <a:r>
              <a:rPr lang="en-US" dirty="0"/>
              <a:t>To list to the clear ringing bell; </a:t>
            </a:r>
          </a:p>
          <a:p>
            <a:r>
              <a:rPr lang="en-US" dirty="0"/>
              <a:t>Its tones so sweetly are calling: </a:t>
            </a:r>
          </a:p>
          <a:p>
            <a:r>
              <a:rPr lang="en-US" dirty="0"/>
              <a:t>“Oh, come to the church in the vale.”</a:t>
            </a:r>
          </a:p>
          <a:p>
            <a:endParaRPr lang="en-US" dirty="0"/>
          </a:p>
          <a:p>
            <a:r>
              <a:rPr lang="en-US" dirty="0"/>
              <a:t>Come to the church in the wildwood, </a:t>
            </a:r>
          </a:p>
          <a:p>
            <a:r>
              <a:rPr lang="en-US" dirty="0"/>
              <a:t>O, come to the church in the dale; </a:t>
            </a:r>
          </a:p>
          <a:p>
            <a:r>
              <a:rPr lang="en-US" dirty="0"/>
              <a:t>No spot is so dear to my childhood </a:t>
            </a:r>
          </a:p>
          <a:p>
            <a:r>
              <a:rPr lang="en-US" dirty="0"/>
              <a:t>As the little brown church in the vale.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1600">
        <p:fade/>
      </p:transition>
    </mc:Choice>
    <mc:Fallback xmlns="">
      <p:transition spd="med" advTm="416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There, close by the church in the valley, </a:t>
            </a:r>
          </a:p>
          <a:p>
            <a:r>
              <a:rPr lang="en-US" dirty="0"/>
              <a:t>Lies one that I loved so well; </a:t>
            </a:r>
          </a:p>
          <a:p>
            <a:r>
              <a:rPr lang="en-US" dirty="0"/>
              <a:t>She sleeps, sweetly sleeps ‘neath the willows; </a:t>
            </a:r>
          </a:p>
          <a:p>
            <a:r>
              <a:rPr lang="en-US" dirty="0"/>
              <a:t>Disturb not her rest in the vale.</a:t>
            </a:r>
          </a:p>
          <a:p>
            <a:endParaRPr lang="en-US" dirty="0"/>
          </a:p>
          <a:p>
            <a:r>
              <a:rPr lang="en-US" dirty="0"/>
              <a:t>Come to the church in the wildwood, </a:t>
            </a:r>
          </a:p>
          <a:p>
            <a:r>
              <a:rPr lang="en-US" dirty="0"/>
              <a:t>O, come to the church in the dale; </a:t>
            </a:r>
          </a:p>
          <a:p>
            <a:r>
              <a:rPr lang="en-US" dirty="0"/>
              <a:t>No spot is so dear to my childhood </a:t>
            </a:r>
          </a:p>
          <a:p>
            <a:r>
              <a:rPr lang="en-US" dirty="0"/>
              <a:t>As the little brown church in the vale.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1600">
        <p:fade/>
      </p:transition>
    </mc:Choice>
    <mc:Fallback xmlns="">
      <p:transition spd="med" advClick="0" advTm="416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866AC-077C-D0B3-8FB3-BA0FAA6E1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2E5AD-4EE1-9E9B-714C-9B3F36C25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D4167-DC95-F1D9-0254-9AF874243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There, close by the side of that loved one, </a:t>
            </a:r>
          </a:p>
          <a:p>
            <a:r>
              <a:rPr lang="en-US" dirty="0"/>
              <a:t>‘Neath tree where the wildflowers bloom, </a:t>
            </a:r>
          </a:p>
          <a:p>
            <a:r>
              <a:rPr lang="en-US" dirty="0"/>
              <a:t>When farewell hymn shall be chanted, </a:t>
            </a:r>
          </a:p>
          <a:p>
            <a:r>
              <a:rPr lang="en-US" dirty="0"/>
              <a:t>I rest by her side in the tomb.</a:t>
            </a:r>
          </a:p>
          <a:p>
            <a:endParaRPr lang="en-US" dirty="0"/>
          </a:p>
          <a:p>
            <a:r>
              <a:rPr lang="en-US" dirty="0"/>
              <a:t>Come to the church in the wildwood, </a:t>
            </a:r>
          </a:p>
          <a:p>
            <a:r>
              <a:rPr lang="en-US" dirty="0"/>
              <a:t>O, come to the church in the dale; </a:t>
            </a:r>
          </a:p>
          <a:p>
            <a:r>
              <a:rPr lang="en-US" dirty="0"/>
              <a:t>No spot is so dear to my childhood </a:t>
            </a:r>
          </a:p>
          <a:p>
            <a:r>
              <a:rPr lang="en-US" dirty="0"/>
              <a:t>As the little brown church in the vale. </a:t>
            </a:r>
          </a:p>
        </p:txBody>
      </p:sp>
    </p:spTree>
    <p:extLst>
      <p:ext uri="{BB962C8B-B14F-4D97-AF65-F5344CB8AC3E}">
        <p14:creationId xmlns:p14="http://schemas.microsoft.com/office/powerpoint/2010/main" val="280019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4000">
        <p:fade/>
      </p:transition>
    </mc:Choice>
    <mc:Fallback xmlns="">
      <p:transition spd="med" advClick="0" advTm="44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Church in the Wildwood 4x3 - Organ</Template>
  <TotalTime>4567</TotalTime>
  <Words>320</Words>
  <Application>Microsoft Office PowerPoint</Application>
  <PresentationFormat>On-screen Show (4:3)</PresentationFormat>
  <Paragraphs>48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The Church in the Wildwood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Church in the Wildwood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233</cp:revision>
  <dcterms:created xsi:type="dcterms:W3CDTF">2025-12-17T00:34:02Z</dcterms:created>
  <dcterms:modified xsi:type="dcterms:W3CDTF">2026-09-11T01:49:33Z</dcterms:modified>
  <cp:category>music, hymn</cp:category>
</cp:coreProperties>
</file>