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7"/>
  </p:notesMasterIdLst>
  <p:sldIdLst>
    <p:sldId id="256" r:id="rId2"/>
    <p:sldId id="257" r:id="rId3"/>
    <p:sldId id="262" r:id="rId4"/>
    <p:sldId id="258" r:id="rId5"/>
    <p:sldId id="263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EEBEA0-57E5-4AFE-8570-7937624115EC}" v="4" dt="2026-09-11T01:39:13.2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">
      <pc:chgData name="RONNIE NELSON" userId="e9869384eb4b37d4" providerId="LiveId" clId="{4BB06154-6202-49C3-AE11-FE9A36534DCE}" dt="2026-09-11T01:39:13.242" v="5"/>
      <pc:docMkLst>
        <pc:docMk/>
      </pc:docMkLst>
      <pc:sldChg chg="addSp delSp modSp mod delAnim modAnim">
        <pc:chgData name="RONNIE NELSON" userId="e9869384eb4b37d4" providerId="LiveId" clId="{4BB06154-6202-49C3-AE11-FE9A36534DCE}" dt="2026-09-11T01:39:13.242" v="5"/>
        <pc:sldMkLst>
          <pc:docMk/>
          <pc:sldMk cId="3717862308" sldId="256"/>
        </pc:sldMkLst>
        <pc:picChg chg="del">
          <ac:chgData name="RONNIE NELSON" userId="e9869384eb4b37d4" providerId="LiveId" clId="{4BB06154-6202-49C3-AE11-FE9A36534DCE}" dt="2026-09-11T01:38:30.475" v="0" actId="478"/>
          <ac:picMkLst>
            <pc:docMk/>
            <pc:sldMk cId="3717862308" sldId="256"/>
            <ac:picMk id="4" creationId="{C142CEB3-C307-BEE2-6021-41FF842E3E59}"/>
          </ac:picMkLst>
        </pc:picChg>
        <pc:picChg chg="add mod">
          <ac:chgData name="RONNIE NELSON" userId="e9869384eb4b37d4" providerId="LiveId" clId="{4BB06154-6202-49C3-AE11-FE9A36534DCE}" dt="2026-09-11T01:38:50.403" v="2" actId="1076"/>
          <ac:picMkLst>
            <pc:docMk/>
            <pc:sldMk cId="3717862308" sldId="256"/>
            <ac:picMk id="6" creationId="{9C785929-2182-B11E-9348-3C788507DC0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8500D2-6949-67CE-68D8-B7E6BE07A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DFA68E-D096-280B-B52D-A8ED90BA93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96371E-CD0C-7226-D16F-4BAD2BDB2B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78B98C-A6F7-F25C-1D1D-AF1C1E1AAC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6141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7518A51-6ED6-F120-4773-C28005E5A72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r>
              <a:rPr lang="en-US" dirty="0"/>
              <a:t>The Church in the Wildwood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/>
          <a:p>
            <a:r>
              <a:rPr lang="en-US" dirty="0"/>
              <a:t>Lyrics: William S. Pitts, 1857</a:t>
            </a:r>
          </a:p>
          <a:p>
            <a:r>
              <a:rPr lang="en-US" dirty="0"/>
              <a:t>Music: William S. Pitts, 1857 </a:t>
            </a:r>
          </a:p>
        </p:txBody>
      </p:sp>
      <p:pic>
        <p:nvPicPr>
          <p:cNvPr id="6" name="The Church in the Wildwood - Organ">
            <a:hlinkClick r:id="" action="ppaction://media"/>
            <a:extLst>
              <a:ext uri="{FF2B5EF4-FFF2-40B4-BE49-F238E27FC236}">
                <a16:creationId xmlns:a16="http://schemas.microsoft.com/office/drawing/2014/main" id="{9C785929-2182-B11E-9348-3C788507DC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61999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There’s a church in the valley by the wildwood, </a:t>
            </a:r>
          </a:p>
          <a:p>
            <a:r>
              <a:rPr lang="en-US" dirty="0"/>
              <a:t>No lovelier place in the dale; </a:t>
            </a:r>
          </a:p>
          <a:p>
            <a:r>
              <a:rPr lang="en-US" dirty="0"/>
              <a:t>No spot is so dear to my childhood </a:t>
            </a:r>
          </a:p>
          <a:p>
            <a:r>
              <a:rPr lang="en-US" dirty="0"/>
              <a:t>As the little brown church in the vale. </a:t>
            </a:r>
          </a:p>
          <a:p>
            <a:endParaRPr lang="en-US" dirty="0"/>
          </a:p>
          <a:p>
            <a:r>
              <a:rPr lang="en-US" i="1" dirty="0"/>
              <a:t>Come to the church in the wildwood, </a:t>
            </a:r>
          </a:p>
          <a:p>
            <a:r>
              <a:rPr lang="en-US" i="1" dirty="0"/>
              <a:t>O, come to the church in the dale; </a:t>
            </a:r>
          </a:p>
          <a:p>
            <a:r>
              <a:rPr lang="en-US" i="1" dirty="0"/>
              <a:t>No spot is so dear to my childhood </a:t>
            </a:r>
          </a:p>
          <a:p>
            <a:r>
              <a:rPr lang="en-US" i="1" dirty="0"/>
              <a:t>As the little brown church in the vale.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1600">
        <p:fade/>
      </p:transition>
    </mc:Choice>
    <mc:Fallback>
      <p:transition spd="med" advClick="0" advTm="416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How sweet on a clear Sabbath morning, </a:t>
            </a:r>
          </a:p>
          <a:p>
            <a:r>
              <a:rPr lang="en-US" dirty="0"/>
              <a:t>To list to the clear ringing bell; </a:t>
            </a:r>
          </a:p>
          <a:p>
            <a:r>
              <a:rPr lang="en-US" dirty="0"/>
              <a:t>Its tones so sweetly are calling: </a:t>
            </a:r>
          </a:p>
          <a:p>
            <a:r>
              <a:rPr lang="en-US" dirty="0"/>
              <a:t>“Oh, come to the church in the vale.”</a:t>
            </a:r>
          </a:p>
          <a:p>
            <a:endParaRPr lang="en-US" dirty="0"/>
          </a:p>
          <a:p>
            <a:r>
              <a:rPr lang="en-US" i="1" dirty="0"/>
              <a:t>Come to the church in the wildwood, </a:t>
            </a:r>
          </a:p>
          <a:p>
            <a:r>
              <a:rPr lang="en-US" i="1" dirty="0"/>
              <a:t>O, come to the church in the dale; </a:t>
            </a:r>
          </a:p>
          <a:p>
            <a:r>
              <a:rPr lang="en-US" i="1" dirty="0"/>
              <a:t>No spot is so dear to my childhood </a:t>
            </a:r>
          </a:p>
          <a:p>
            <a:r>
              <a:rPr lang="en-US" i="1" dirty="0"/>
              <a:t>As the little brown church in the vale.</a:t>
            </a:r>
            <a:r>
              <a:rPr lang="en-US" dirty="0"/>
              <a:t>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41600">
        <p:fade/>
      </p:transition>
    </mc:Choice>
    <mc:Fallback>
      <p:transition spd="med" advTm="416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There, close by the church in the valley, </a:t>
            </a:r>
          </a:p>
          <a:p>
            <a:r>
              <a:rPr lang="en-US" dirty="0"/>
              <a:t>Lies one that I loved so well; </a:t>
            </a:r>
          </a:p>
          <a:p>
            <a:r>
              <a:rPr lang="en-US" dirty="0"/>
              <a:t>She sleeps, sweetly sleeps ‘neath the willows; </a:t>
            </a:r>
          </a:p>
          <a:p>
            <a:r>
              <a:rPr lang="en-US" dirty="0"/>
              <a:t>Disturb not her rest in the vale.</a:t>
            </a:r>
          </a:p>
          <a:p>
            <a:endParaRPr lang="en-US" dirty="0"/>
          </a:p>
          <a:p>
            <a:r>
              <a:rPr lang="en-US" i="1" dirty="0"/>
              <a:t>Come to the church in the wildwood, </a:t>
            </a:r>
          </a:p>
          <a:p>
            <a:r>
              <a:rPr lang="en-US" i="1" dirty="0"/>
              <a:t>O, come to the church in the dale; </a:t>
            </a:r>
          </a:p>
          <a:p>
            <a:r>
              <a:rPr lang="en-US" i="1" dirty="0"/>
              <a:t>No spot is so dear to my childhood </a:t>
            </a:r>
          </a:p>
          <a:p>
            <a:r>
              <a:rPr lang="en-US" i="1" dirty="0"/>
              <a:t>As the little brown church in the vale.</a:t>
            </a:r>
            <a:r>
              <a:rPr lang="en-US" dirty="0"/>
              <a:t>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1600">
        <p:fade/>
      </p:transition>
    </mc:Choice>
    <mc:Fallback>
      <p:transition spd="med" advClick="0" advTm="416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3866AC-077C-D0B3-8FB3-BA0FAA6E1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2E5AD-4EE1-9E9B-714C-9B3F36C25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0D4167-DC95-F1D9-0254-9AF8742434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There, close by the side of that loved one, </a:t>
            </a:r>
          </a:p>
          <a:p>
            <a:r>
              <a:rPr lang="en-US" dirty="0"/>
              <a:t>‘Neath tree where the wildflowers bloom, </a:t>
            </a:r>
          </a:p>
          <a:p>
            <a:r>
              <a:rPr lang="en-US" dirty="0"/>
              <a:t>When farewell hymn shall be chanted, </a:t>
            </a:r>
          </a:p>
          <a:p>
            <a:r>
              <a:rPr lang="en-US" dirty="0"/>
              <a:t>I rest by her side in the tomb.</a:t>
            </a:r>
          </a:p>
          <a:p>
            <a:endParaRPr lang="en-US" dirty="0"/>
          </a:p>
          <a:p>
            <a:r>
              <a:rPr lang="en-US" i="1" dirty="0"/>
              <a:t>Come to the church in the wildwood, </a:t>
            </a:r>
          </a:p>
          <a:p>
            <a:r>
              <a:rPr lang="en-US" i="1" dirty="0"/>
              <a:t>O, come to the church in the dale; </a:t>
            </a:r>
          </a:p>
          <a:p>
            <a:r>
              <a:rPr lang="en-US" i="1" dirty="0"/>
              <a:t>No spot is so dear to my childhood </a:t>
            </a:r>
          </a:p>
          <a:p>
            <a:r>
              <a:rPr lang="en-US" i="1" dirty="0"/>
              <a:t>As the little brown church in the vale.</a:t>
            </a:r>
            <a:r>
              <a:rPr lang="en-US" dirty="0"/>
              <a:t>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8001974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4000">
        <p:fade/>
      </p:transition>
    </mc:Choice>
    <mc:Fallback>
      <p:transition spd="med" advClick="0" advTm="44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Thine is the Glory 4x3 - Organ</Template>
  <TotalTime>4567</TotalTime>
  <Words>320</Words>
  <Application>Microsoft Office PowerPoint</Application>
  <PresentationFormat>Widescreen</PresentationFormat>
  <Paragraphs>48</Paragraphs>
  <Slides>5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Aptos</vt:lpstr>
      <vt:lpstr>Arial</vt:lpstr>
      <vt:lpstr>Another Year is Dawning - Organ</vt:lpstr>
      <vt:lpstr>The Church in the Wildwood</vt:lpstr>
      <vt:lpstr>Verse 1</vt:lpstr>
      <vt:lpstr>Verse 2</vt:lpstr>
      <vt:lpstr>Verse 3</vt:lpstr>
      <vt:lpstr>Verse 4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Church in the Wildwood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233</cp:revision>
  <dcterms:created xsi:type="dcterms:W3CDTF">2025-12-17T00:34:02Z</dcterms:created>
  <dcterms:modified xsi:type="dcterms:W3CDTF">2026-09-11T01:39:22Z</dcterms:modified>
  <cp:category>music, hymn</cp:category>
</cp:coreProperties>
</file>