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C5EDEA-213A-4A8E-8B94-A3E6D20A3176}" v="25" dt="2026-09-11T01:34:54.2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undo custSel addSld modSld modMainMaster">
      <pc:chgData name="RONNIE NELSON" userId="e9869384eb4b37d4" providerId="LiveId" clId="{4BB06154-6202-49C3-AE11-FE9A36534DCE}" dt="2026-09-11T01:38:07.195" v="108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9-11T01:38:07.195" v="108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11T01:21:48.896" v="25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9-11T01:38:07.195" v="108" actId="20577"/>
          <ac:spMkLst>
            <pc:docMk/>
            <pc:sldMk cId="3717862308" sldId="256"/>
            <ac:spMk id="3" creationId="{F4E7F4EA-A72F-2F68-AEB2-C8B509BFB5AC}"/>
          </ac:spMkLst>
        </pc:spChg>
        <pc:picChg chg="add mod">
          <ac:chgData name="RONNIE NELSON" userId="e9869384eb4b37d4" providerId="LiveId" clId="{4BB06154-6202-49C3-AE11-FE9A36534DCE}" dt="2026-09-11T01:30:55.543" v="93" actId="1076"/>
          <ac:picMkLst>
            <pc:docMk/>
            <pc:sldMk cId="3717862308" sldId="256"/>
            <ac:picMk id="4" creationId="{C142CEB3-C307-BEE2-6021-41FF842E3E59}"/>
          </ac:picMkLst>
        </pc:picChg>
        <pc:picChg chg="del">
          <ac:chgData name="RONNIE NELSON" userId="e9869384eb4b37d4" providerId="LiveId" clId="{4BB06154-6202-49C3-AE11-FE9A36534DCE}" dt="2026-09-11T01:22:08.258" v="28" actId="478"/>
          <ac:picMkLst>
            <pc:docMk/>
            <pc:sldMk cId="3717862308" sldId="256"/>
            <ac:picMk id="5" creationId="{0CAD4667-03EF-B4E9-1954-990F0B27D672}"/>
          </ac:picMkLst>
        </pc:picChg>
      </pc:sldChg>
      <pc:sldChg chg="modSp mod modTransition">
        <pc:chgData name="RONNIE NELSON" userId="e9869384eb4b37d4" providerId="LiveId" clId="{4BB06154-6202-49C3-AE11-FE9A36534DCE}" dt="2026-09-11T01:34:27.873" v="101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09-11T01:25:54.896" v="75" actId="114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Transition">
        <pc:chgData name="RONNIE NELSON" userId="e9869384eb4b37d4" providerId="LiveId" clId="{4BB06154-6202-49C3-AE11-FE9A36534DCE}" dt="2026-09-11T01:34:27.873" v="101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09-11T01:26:03.175" v="81" actId="27636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 modTransition">
        <pc:chgData name="RONNIE NELSON" userId="e9869384eb4b37d4" providerId="LiveId" clId="{4BB06154-6202-49C3-AE11-FE9A36534DCE}" dt="2026-09-11T01:34:27.873" v="101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09-11T01:25:47.637" v="74" actId="114"/>
          <ac:spMkLst>
            <pc:docMk/>
            <pc:sldMk cId="2838892107" sldId="262"/>
            <ac:spMk id="3" creationId="{CD8AA68A-BBB3-69FE-A755-9BE558F0D97D}"/>
          </ac:spMkLst>
        </pc:spChg>
      </pc:sldChg>
      <pc:sldChg chg="modSp add mod modTransition">
        <pc:chgData name="RONNIE NELSON" userId="e9869384eb4b37d4" providerId="LiveId" clId="{4BB06154-6202-49C3-AE11-FE9A36534DCE}" dt="2026-09-11T01:34:32.323" v="104"/>
        <pc:sldMkLst>
          <pc:docMk/>
          <pc:sldMk cId="2800197422" sldId="263"/>
        </pc:sldMkLst>
        <pc:spChg chg="mod">
          <ac:chgData name="RONNIE NELSON" userId="e9869384eb4b37d4" providerId="LiveId" clId="{4BB06154-6202-49C3-AE11-FE9A36534DCE}" dt="2026-09-11T01:25:07.009" v="62" actId="20577"/>
          <ac:spMkLst>
            <pc:docMk/>
            <pc:sldMk cId="2800197422" sldId="263"/>
            <ac:spMk id="2" creationId="{9962E5AD-4EE1-9E9B-714C-9B3F36C25EAD}"/>
          </ac:spMkLst>
        </pc:spChg>
        <pc:spChg chg="mod">
          <ac:chgData name="RONNIE NELSON" userId="e9869384eb4b37d4" providerId="LiveId" clId="{4BB06154-6202-49C3-AE11-FE9A36534DCE}" dt="2026-09-11T01:26:11.710" v="91" actId="27636"/>
          <ac:spMkLst>
            <pc:docMk/>
            <pc:sldMk cId="2800197422" sldId="263"/>
            <ac:spMk id="3" creationId="{F40D4167-DC95-F1D9-0254-9AF874243483}"/>
          </ac:spMkLst>
        </pc:spChg>
      </pc:sldChg>
      <pc:sldMasterChg chg="addSp delSp modSp mod">
        <pc:chgData name="RONNIE NELSON" userId="e9869384eb4b37d4" providerId="LiveId" clId="{4BB06154-6202-49C3-AE11-FE9A36534DCE}" dt="2026-09-11T01:33:32.743" v="99"/>
        <pc:sldMasterMkLst>
          <pc:docMk/>
          <pc:sldMasterMk cId="1050875626" sldId="2147483732"/>
        </pc:sldMasterMkLst>
        <pc:picChg chg="del">
          <ac:chgData name="RONNIE NELSON" userId="e9869384eb4b37d4" providerId="LiveId" clId="{4BB06154-6202-49C3-AE11-FE9A36534DCE}" dt="2026-09-11T01:32:40.828" v="94" actId="478"/>
          <ac:picMkLst>
            <pc:docMk/>
            <pc:sldMasterMk cId="1050875626" sldId="2147483732"/>
            <ac:picMk id="5" creationId="{4E8CE47B-7C4B-9444-A81A-912C83F8432F}"/>
          </ac:picMkLst>
        </pc:picChg>
        <pc:picChg chg="add mod ord">
          <ac:chgData name="RONNIE NELSON" userId="e9869384eb4b37d4" providerId="LiveId" clId="{4BB06154-6202-49C3-AE11-FE9A36534DCE}" dt="2026-09-11T01:33:32.743" v="99"/>
          <ac:picMkLst>
            <pc:docMk/>
            <pc:sldMasterMk cId="1050875626" sldId="2147483732"/>
            <ac:picMk id="6" creationId="{D7518A51-6ED6-F120-4773-C28005E5A72C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500D2-6949-67CE-68D8-B7E6BE07A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DFA68E-D096-280B-B52D-A8ED90BA93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96371E-CD0C-7226-D16F-4BAD2BDB2B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78B98C-A6F7-F25C-1D1D-AF1C1E1AAC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614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7518A51-6ED6-F120-4773-C28005E5A72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The Church in the Wildwood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Lyrics: William S. Pitts, 1857</a:t>
            </a:r>
          </a:p>
          <a:p>
            <a:r>
              <a:rPr lang="en-US" dirty="0"/>
              <a:t>Music: William S. Pitts</a:t>
            </a:r>
            <a:r>
              <a:rPr lang="en-US"/>
              <a:t>, 1857 </a:t>
            </a:r>
            <a:endParaRPr lang="en-US" dirty="0"/>
          </a:p>
        </p:txBody>
      </p:sp>
      <p:pic>
        <p:nvPicPr>
          <p:cNvPr id="4" name="The Church in the Wildwood">
            <a:hlinkClick r:id="" action="ppaction://media"/>
            <a:extLst>
              <a:ext uri="{FF2B5EF4-FFF2-40B4-BE49-F238E27FC236}">
                <a16:creationId xmlns:a16="http://schemas.microsoft.com/office/drawing/2014/main" id="{C142CEB3-C307-BEE2-6021-41FF842E3E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7356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There’s a church in the valley by the wildwood, </a:t>
            </a:r>
          </a:p>
          <a:p>
            <a:r>
              <a:rPr lang="en-US" dirty="0"/>
              <a:t>No lovelier place in the dale; </a:t>
            </a:r>
          </a:p>
          <a:p>
            <a:r>
              <a:rPr lang="en-US" dirty="0"/>
              <a:t>No spot is so dear to my childhood </a:t>
            </a:r>
          </a:p>
          <a:p>
            <a:r>
              <a:rPr lang="en-US" dirty="0"/>
              <a:t>As the little brown church in the vale. </a:t>
            </a:r>
          </a:p>
          <a:p>
            <a:endParaRPr lang="en-US" dirty="0"/>
          </a:p>
          <a:p>
            <a:r>
              <a:rPr lang="en-US" i="1" dirty="0"/>
              <a:t>Come to the church in the wildwood, </a:t>
            </a:r>
          </a:p>
          <a:p>
            <a:r>
              <a:rPr lang="en-US" i="1" dirty="0"/>
              <a:t>O, come to the church in the dale; </a:t>
            </a:r>
          </a:p>
          <a:p>
            <a:r>
              <a:rPr lang="en-US" i="1" dirty="0"/>
              <a:t>No spot is so dear to my childhood </a:t>
            </a:r>
          </a:p>
          <a:p>
            <a:r>
              <a:rPr lang="en-US" i="1" dirty="0"/>
              <a:t>As the little brown church in the vale.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1600">
        <p:fade/>
      </p:transition>
    </mc:Choice>
    <mc:Fallback>
      <p:transition spd="med" advClick="0" advTm="416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How sweet on a clear Sabbath morning, </a:t>
            </a:r>
          </a:p>
          <a:p>
            <a:r>
              <a:rPr lang="en-US" dirty="0"/>
              <a:t>To list to the clear ringing bell; </a:t>
            </a:r>
          </a:p>
          <a:p>
            <a:r>
              <a:rPr lang="en-US" dirty="0"/>
              <a:t>Its tones so sweetly are calling: </a:t>
            </a:r>
          </a:p>
          <a:p>
            <a:r>
              <a:rPr lang="en-US" dirty="0"/>
              <a:t>“Oh, come to the church in the vale.”</a:t>
            </a:r>
          </a:p>
          <a:p>
            <a:endParaRPr lang="en-US" dirty="0"/>
          </a:p>
          <a:p>
            <a:r>
              <a:rPr lang="en-US" i="1" dirty="0"/>
              <a:t>Come to the church in the wildwood, </a:t>
            </a:r>
          </a:p>
          <a:p>
            <a:r>
              <a:rPr lang="en-US" i="1" dirty="0"/>
              <a:t>O, come to the church in the dale; </a:t>
            </a:r>
          </a:p>
          <a:p>
            <a:r>
              <a:rPr lang="en-US" i="1" dirty="0"/>
              <a:t>No spot is so dear to my childhood </a:t>
            </a:r>
          </a:p>
          <a:p>
            <a:r>
              <a:rPr lang="en-US" i="1" dirty="0"/>
              <a:t>As the little brown church in the vale.</a:t>
            </a:r>
            <a:r>
              <a:rPr lang="en-US" dirty="0"/>
              <a:t>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1600">
        <p:fade/>
      </p:transition>
    </mc:Choice>
    <mc:Fallback>
      <p:transition spd="med" advTm="416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There, close by the church in the valley, </a:t>
            </a:r>
          </a:p>
          <a:p>
            <a:r>
              <a:rPr lang="en-US" dirty="0"/>
              <a:t>Lies one that I loved so well; </a:t>
            </a:r>
          </a:p>
          <a:p>
            <a:r>
              <a:rPr lang="en-US" dirty="0"/>
              <a:t>She sleeps, sweetly sleeps ‘neath the willows; </a:t>
            </a:r>
          </a:p>
          <a:p>
            <a:r>
              <a:rPr lang="en-US" dirty="0"/>
              <a:t>Disturb not her rest in the vale.</a:t>
            </a:r>
          </a:p>
          <a:p>
            <a:endParaRPr lang="en-US" dirty="0"/>
          </a:p>
          <a:p>
            <a:r>
              <a:rPr lang="en-US" i="1" dirty="0"/>
              <a:t>Come to the church in the wildwood, </a:t>
            </a:r>
          </a:p>
          <a:p>
            <a:r>
              <a:rPr lang="en-US" i="1" dirty="0"/>
              <a:t>O, come to the church in the dale; </a:t>
            </a:r>
          </a:p>
          <a:p>
            <a:r>
              <a:rPr lang="en-US" i="1" dirty="0"/>
              <a:t>No spot is so dear to my childhood </a:t>
            </a:r>
          </a:p>
          <a:p>
            <a:r>
              <a:rPr lang="en-US" i="1" dirty="0"/>
              <a:t>As the little brown church in the vale.</a:t>
            </a:r>
            <a:r>
              <a:rPr lang="en-US" dirty="0"/>
              <a:t>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1600">
        <p:fade/>
      </p:transition>
    </mc:Choice>
    <mc:Fallback>
      <p:transition spd="med" advClick="0" advTm="416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866AC-077C-D0B3-8FB3-BA0FAA6E1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2E5AD-4EE1-9E9B-714C-9B3F36C25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D4167-DC95-F1D9-0254-9AF874243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There, close by the side of that loved one, </a:t>
            </a:r>
          </a:p>
          <a:p>
            <a:r>
              <a:rPr lang="en-US" dirty="0"/>
              <a:t>‘Neath tree where the wildflowers bloom, </a:t>
            </a:r>
          </a:p>
          <a:p>
            <a:r>
              <a:rPr lang="en-US" dirty="0"/>
              <a:t>When farewell hymn shall be chanted, </a:t>
            </a:r>
          </a:p>
          <a:p>
            <a:r>
              <a:rPr lang="en-US" dirty="0"/>
              <a:t>I rest by her side in the tomb.</a:t>
            </a:r>
          </a:p>
          <a:p>
            <a:endParaRPr lang="en-US" dirty="0"/>
          </a:p>
          <a:p>
            <a:r>
              <a:rPr lang="en-US" i="1" dirty="0"/>
              <a:t>Come to the church in the wildwood, </a:t>
            </a:r>
          </a:p>
          <a:p>
            <a:r>
              <a:rPr lang="en-US" i="1" dirty="0"/>
              <a:t>O, come to the church in the dale; </a:t>
            </a:r>
          </a:p>
          <a:p>
            <a:r>
              <a:rPr lang="en-US" i="1" dirty="0"/>
              <a:t>No spot is so dear to my childhood </a:t>
            </a:r>
          </a:p>
          <a:p>
            <a:r>
              <a:rPr lang="en-US" i="1" dirty="0"/>
              <a:t>As the little brown church in the vale.</a:t>
            </a:r>
            <a:r>
              <a:rPr lang="en-US" dirty="0"/>
              <a:t>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00197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000">
        <p:fade/>
      </p:transition>
    </mc:Choice>
    <mc:Fallback>
      <p:transition spd="med" advClick="0" advTm="44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4566</TotalTime>
  <Words>320</Words>
  <Application>Microsoft Office PowerPoint</Application>
  <PresentationFormat>Widescreen</PresentationFormat>
  <Paragraphs>48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The Church in the Wildwood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Church in the Wildwood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232</cp:revision>
  <dcterms:created xsi:type="dcterms:W3CDTF">2025-12-17T00:34:02Z</dcterms:created>
  <dcterms:modified xsi:type="dcterms:W3CDTF">2026-09-11T01:38:16Z</dcterms:modified>
  <cp:category>music, hymn</cp:category>
</cp:coreProperties>
</file>