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6"/>
  </p:notesMasterIdLst>
  <p:sldIdLst>
    <p:sldId id="256" r:id="rId2"/>
    <p:sldId id="257" r:id="rId3"/>
    <p:sldId id="262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996D53-E371-4AAB-A31E-E04F1F3FB338}" v="2" dt="2026-09-22T00:25:19.2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 modMainMaster modNotesMaster">
      <pc:chgData name="RONNIE NELSON" userId="e9869384eb4b37d4" providerId="LiveId" clId="{4BB06154-6202-49C3-AE11-FE9A36534DCE}" dt="2026-09-22T00:25:33.545" v="4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09-22T00:25:33.545" v="4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09-22T00:25:19.283" v="2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09-22T00:25:33.545" v="4" actId="20577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09-22T00:24:53.439" v="1" actId="6264"/>
          <ac:spMkLst>
            <pc:docMk/>
            <pc:sldMk cId="3717862308" sldId="256"/>
            <ac:spMk id="4" creationId="{49DEF69D-7007-1A3E-032E-F0D7BA0A3702}"/>
          </ac:spMkLst>
        </pc:spChg>
        <pc:spChg chg="add del mod">
          <ac:chgData name="RONNIE NELSON" userId="e9869384eb4b37d4" providerId="LiveId" clId="{4BB06154-6202-49C3-AE11-FE9A36534DCE}" dt="2026-09-22T00:24:53.439" v="1" actId="6264"/>
          <ac:spMkLst>
            <pc:docMk/>
            <pc:sldMk cId="3717862308" sldId="256"/>
            <ac:spMk id="6" creationId="{09DB98F1-B3A3-07DA-886E-3E8346B62746}"/>
          </ac:spMkLst>
        </pc:spChg>
        <pc:picChg chg="mod">
          <ac:chgData name="RONNIE NELSON" userId="e9869384eb4b37d4" providerId="LiveId" clId="{4BB06154-6202-49C3-AE11-FE9A36534DCE}" dt="2026-09-22T00:24:48.788" v="0"/>
          <ac:picMkLst>
            <pc:docMk/>
            <pc:sldMk cId="3717862308" sldId="256"/>
            <ac:picMk id="5" creationId="{94E3E4DA-E5D8-AF2D-A171-39E5E9E42C36}"/>
          </ac:picMkLst>
        </pc:picChg>
      </pc:sldChg>
      <pc:sldChg chg="addSp delSp modSp mod chgLayout modNotes">
        <pc:chgData name="RONNIE NELSON" userId="e9869384eb4b37d4" providerId="LiveId" clId="{4BB06154-6202-49C3-AE11-FE9A36534DCE}" dt="2026-09-22T00:25:19.283" v="2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09-22T00:25:19.283" v="2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09-22T00:25:19.283" v="2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09-22T00:24:53.439" v="1" actId="6264"/>
          <ac:spMkLst>
            <pc:docMk/>
            <pc:sldMk cId="1023915166" sldId="257"/>
            <ac:spMk id="4" creationId="{3BF4AF65-5D40-872D-B4AC-6BD144C5848F}"/>
          </ac:spMkLst>
        </pc:spChg>
        <pc:spChg chg="add del mod">
          <ac:chgData name="RONNIE NELSON" userId="e9869384eb4b37d4" providerId="LiveId" clId="{4BB06154-6202-49C3-AE11-FE9A36534DCE}" dt="2026-09-22T00:24:53.439" v="1" actId="6264"/>
          <ac:spMkLst>
            <pc:docMk/>
            <pc:sldMk cId="1023915166" sldId="257"/>
            <ac:spMk id="5" creationId="{863F648F-3515-1AEC-9216-DAED3DB18754}"/>
          </ac:spMkLst>
        </pc:spChg>
      </pc:sldChg>
      <pc:sldChg chg="addSp delSp modSp mod chgLayout modNotes">
        <pc:chgData name="RONNIE NELSON" userId="e9869384eb4b37d4" providerId="LiveId" clId="{4BB06154-6202-49C3-AE11-FE9A36534DCE}" dt="2026-09-22T00:25:19.283" v="2"/>
        <pc:sldMkLst>
          <pc:docMk/>
          <pc:sldMk cId="3973114123" sldId="258"/>
        </pc:sldMkLst>
        <pc:spChg chg="mod ord">
          <ac:chgData name="RONNIE NELSON" userId="e9869384eb4b37d4" providerId="LiveId" clId="{4BB06154-6202-49C3-AE11-FE9A36534DCE}" dt="2026-09-22T00:25:19.283" v="2"/>
          <ac:spMkLst>
            <pc:docMk/>
            <pc:sldMk cId="3973114123" sldId="258"/>
            <ac:spMk id="2" creationId="{AB22F4D5-348A-23BF-4367-ED03E3B2E181}"/>
          </ac:spMkLst>
        </pc:spChg>
        <pc:spChg chg="mod ord">
          <ac:chgData name="RONNIE NELSON" userId="e9869384eb4b37d4" providerId="LiveId" clId="{4BB06154-6202-49C3-AE11-FE9A36534DCE}" dt="2026-09-22T00:25:19.283" v="2"/>
          <ac:spMkLst>
            <pc:docMk/>
            <pc:sldMk cId="3973114123" sldId="258"/>
            <ac:spMk id="3" creationId="{79B767A4-700C-2B49-542C-8BE818F4DD17}"/>
          </ac:spMkLst>
        </pc:spChg>
        <pc:spChg chg="add del mod">
          <ac:chgData name="RONNIE NELSON" userId="e9869384eb4b37d4" providerId="LiveId" clId="{4BB06154-6202-49C3-AE11-FE9A36534DCE}" dt="2026-09-22T00:24:53.439" v="1" actId="6264"/>
          <ac:spMkLst>
            <pc:docMk/>
            <pc:sldMk cId="3973114123" sldId="258"/>
            <ac:spMk id="4" creationId="{18A056BF-E347-FF71-82DF-C99AD2C77088}"/>
          </ac:spMkLst>
        </pc:spChg>
        <pc:spChg chg="add del mod">
          <ac:chgData name="RONNIE NELSON" userId="e9869384eb4b37d4" providerId="LiveId" clId="{4BB06154-6202-49C3-AE11-FE9A36534DCE}" dt="2026-09-22T00:24:53.439" v="1" actId="6264"/>
          <ac:spMkLst>
            <pc:docMk/>
            <pc:sldMk cId="3973114123" sldId="258"/>
            <ac:spMk id="5" creationId="{7C9BBB47-55E9-F2EF-B811-0E575A45F0A4}"/>
          </ac:spMkLst>
        </pc:spChg>
      </pc:sldChg>
      <pc:sldChg chg="addSp delSp modSp mod chgLayout">
        <pc:chgData name="RONNIE NELSON" userId="e9869384eb4b37d4" providerId="LiveId" clId="{4BB06154-6202-49C3-AE11-FE9A36534DCE}" dt="2026-09-22T00:25:19.283" v="2"/>
        <pc:sldMkLst>
          <pc:docMk/>
          <pc:sldMk cId="2838892107" sldId="262"/>
        </pc:sldMkLst>
        <pc:spChg chg="mod ord">
          <ac:chgData name="RONNIE NELSON" userId="e9869384eb4b37d4" providerId="LiveId" clId="{4BB06154-6202-49C3-AE11-FE9A36534DCE}" dt="2026-09-22T00:25:19.283" v="2"/>
          <ac:spMkLst>
            <pc:docMk/>
            <pc:sldMk cId="2838892107" sldId="262"/>
            <ac:spMk id="2" creationId="{1432AFA0-742A-901D-4A19-AA0CC68CD034}"/>
          </ac:spMkLst>
        </pc:spChg>
        <pc:spChg chg="mod ord">
          <ac:chgData name="RONNIE NELSON" userId="e9869384eb4b37d4" providerId="LiveId" clId="{4BB06154-6202-49C3-AE11-FE9A36534DCE}" dt="2026-09-22T00:25:19.283" v="2"/>
          <ac:spMkLst>
            <pc:docMk/>
            <pc:sldMk cId="2838892107" sldId="262"/>
            <ac:spMk id="3" creationId="{CD8AA68A-BBB3-69FE-A755-9BE558F0D97D}"/>
          </ac:spMkLst>
        </pc:spChg>
        <pc:spChg chg="add del mod">
          <ac:chgData name="RONNIE NELSON" userId="e9869384eb4b37d4" providerId="LiveId" clId="{4BB06154-6202-49C3-AE11-FE9A36534DCE}" dt="2026-09-22T00:24:53.439" v="1" actId="6264"/>
          <ac:spMkLst>
            <pc:docMk/>
            <pc:sldMk cId="2838892107" sldId="262"/>
            <ac:spMk id="4" creationId="{D05A9B06-63FF-193F-20AB-B5A48D481836}"/>
          </ac:spMkLst>
        </pc:spChg>
        <pc:spChg chg="add del mod">
          <ac:chgData name="RONNIE NELSON" userId="e9869384eb4b37d4" providerId="LiveId" clId="{4BB06154-6202-49C3-AE11-FE9A36534DCE}" dt="2026-09-22T00:24:53.439" v="1" actId="6264"/>
          <ac:spMkLst>
            <pc:docMk/>
            <pc:sldMk cId="2838892107" sldId="262"/>
            <ac:spMk id="5" creationId="{502071FD-EE1A-068B-5A7B-98865B385CA0}"/>
          </ac:spMkLst>
        </pc:spChg>
      </pc:sldChg>
      <pc:sldMasterChg chg="modSp modSldLayout">
        <pc:chgData name="RONNIE NELSON" userId="e9869384eb4b37d4" providerId="LiveId" clId="{4BB06154-6202-49C3-AE11-FE9A36534DCE}" dt="2026-09-22T00:24:48.788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09-22T00:24:48.788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09-22T00:24:48.788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09-22T00:24:48.788" v="0"/>
          <ac:picMkLst>
            <pc:docMk/>
            <pc:sldMasterMk cId="1050875626" sldId="2147483732"/>
            <ac:picMk id="6" creationId="{063113EF-733E-5083-366F-CF3F9D79CCFB}"/>
          </ac:picMkLst>
        </pc:picChg>
        <pc:sldLayoutChg chg="modSp">
          <pc:chgData name="RONNIE NELSON" userId="e9869384eb4b37d4" providerId="LiveId" clId="{4BB06154-6202-49C3-AE11-FE9A36534DCE}" dt="2026-09-22T00:24:48.788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09-22T00:24:48.788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24:48.788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24:48.788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24:48.788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24:48.788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2T00:24:48.788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09-22T00:24:48.788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24:48.788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24:48.788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2T00:24:48.788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09-22T00:24:48.788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24:48.788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24:48.788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24:48.788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24:48.788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2T00:24:48.788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09-22T00:24:48.788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24:48.788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24:48.788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24:48.788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24:48.788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2T00:24:48.788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09-22T00:24:48.788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24:48.788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24:48.788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24:48.788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24:48.788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24:48.788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24:48.788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24:48.788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2T00:24:48.788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09-22T00:24:48.788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24:48.788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24:48.788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2T00:24:48.788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09-22T00:24:48.788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24:48.788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24:48.788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2T00:24:48.788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09-22T00:24:48.788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24:48.788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24:48.788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24:48.788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24:48.788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24:48.788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2T00:24:48.788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09-22T00:24:48.788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24:48.788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24:48.788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24:48.788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24:48.788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24:48.788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2T00:24:48.788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09-22T00:24:48.788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24:48.788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24:48.788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2T00:24:48.788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09-22T00:24:48.788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24:48.788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24:48.788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24:48.788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2T00:24:48.788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09-22T00:24:48.788" v="0"/>
        <pc:sldMasterMkLst>
          <pc:docMk/>
          <pc:sldMasterMk cId="410920049" sldId="2147483744"/>
        </pc:sldMasterMkLst>
        <pc:picChg chg="add">
          <ac:chgData name="RONNIE NELSON" userId="e9869384eb4b37d4" providerId="LiveId" clId="{4BB06154-6202-49C3-AE11-FE9A36534DCE}" dt="2026-09-22T00:24:48.788" v="0"/>
          <ac:picMkLst>
            <pc:docMk/>
            <pc:sldMasterMk cId="410920049" sldId="2147483744"/>
            <ac:picMk id="7" creationId="{0CA6E1B4-3905-E42F-C72E-61D5360E8AB8}"/>
          </ac:picMkLst>
        </pc:picChg>
      </pc:sldMasterChg>
      <pc:sldMasterChg chg="addSp delSp mod">
        <pc:chgData name="RONNIE NELSON" userId="e9869384eb4b37d4" providerId="LiveId" clId="{4BB06154-6202-49C3-AE11-FE9A36534DCE}" dt="2026-09-22T00:25:26.761" v="3" actId="478"/>
        <pc:sldMasterMkLst>
          <pc:docMk/>
          <pc:sldMasterMk cId="494220151" sldId="2147483756"/>
        </pc:sldMasterMkLst>
        <pc:picChg chg="add del">
          <ac:chgData name="RONNIE NELSON" userId="e9869384eb4b37d4" providerId="LiveId" clId="{4BB06154-6202-49C3-AE11-FE9A36534DCE}" dt="2026-09-22T00:25:26.761" v="3" actId="478"/>
          <ac:picMkLst>
            <pc:docMk/>
            <pc:sldMasterMk cId="494220151" sldId="2147483756"/>
            <ac:picMk id="4" creationId="{85A28A55-CCF1-32E1-D864-4F70D8D22BD3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179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187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8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14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186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35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281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632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395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40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754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745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562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63113EF-733E-5083-366F-CF3F9D79CCF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51" r="1135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2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220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Let Us Break Bread Together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 and music: African American Spiritual (</a:t>
            </a:r>
            <a:r>
              <a:rPr lang="en-US"/>
              <a:t>1800’s)  </a:t>
            </a:r>
            <a:endParaRPr lang="en-US" dirty="0"/>
          </a:p>
        </p:txBody>
      </p:sp>
      <p:pic>
        <p:nvPicPr>
          <p:cNvPr id="5" name="Let Us Break Bread Together">
            <a:hlinkClick r:id="" action="ppaction://media"/>
            <a:extLst>
              <a:ext uri="{FF2B5EF4-FFF2-40B4-BE49-F238E27FC236}">
                <a16:creationId xmlns:a16="http://schemas.microsoft.com/office/drawing/2014/main" id="{94E3E4DA-E5D8-AF2D-A171-39E5E9E42C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34987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9000">
        <p:fade/>
      </p:transition>
    </mc:Choice>
    <mc:Fallback xmlns="">
      <p:transition spd="med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Let us break bread together on our knees, </a:t>
            </a:r>
          </a:p>
          <a:p>
            <a:r>
              <a:rPr lang="en-US" dirty="0"/>
              <a:t>Let us break bread together on our knees,</a:t>
            </a:r>
          </a:p>
          <a:p>
            <a:endParaRPr lang="en-US" dirty="0"/>
          </a:p>
          <a:p>
            <a:r>
              <a:rPr lang="en-US" dirty="0"/>
              <a:t>When I fall on my knees with my face to the rising sun, Oh, Lord have mercy on me.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9000">
        <p:fade/>
      </p:transition>
    </mc:Choice>
    <mc:Fallback xmlns="">
      <p:transition spd="med" advClick="0" advTm="39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Let us drink wine together on our knees, </a:t>
            </a:r>
          </a:p>
          <a:p>
            <a:r>
              <a:rPr lang="en-US" dirty="0"/>
              <a:t>Let us drink wine together on our knees,</a:t>
            </a:r>
          </a:p>
          <a:p>
            <a:endParaRPr lang="en-US" dirty="0"/>
          </a:p>
          <a:p>
            <a:r>
              <a:rPr lang="en-US" dirty="0"/>
              <a:t>When I fall on my knees with my face to the rising sun, Oh, Lord have mercy on me.  </a:t>
            </a:r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9000">
        <p:fade/>
      </p:transition>
    </mc:Choice>
    <mc:Fallback xmlns="">
      <p:transition spd="med" advTm="39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Let us praise God together on our knees, </a:t>
            </a:r>
          </a:p>
          <a:p>
            <a:r>
              <a:rPr lang="en-US" dirty="0"/>
              <a:t>Let us praise God together on our knees,</a:t>
            </a:r>
          </a:p>
          <a:p>
            <a:endParaRPr lang="en-US" dirty="0"/>
          </a:p>
          <a:p>
            <a:r>
              <a:rPr lang="en-US" dirty="0"/>
              <a:t>When I fall on my knees with my face to the rising sun, Oh, Lord have mercy on me. 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2000">
        <p:fade/>
      </p:transition>
    </mc:Choice>
    <mc:Fallback xmlns="">
      <p:transition spd="med" advClick="0" advTm="42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Let Us Break Bread Together 4x3 - Organ</Template>
  <TotalTime>4671</TotalTime>
  <Words>152</Words>
  <Application>Microsoft Office PowerPoint</Application>
  <PresentationFormat>On-screen Show (4:3)</PresentationFormat>
  <Paragraphs>21</Paragraphs>
  <Slides>4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Aptos</vt:lpstr>
      <vt:lpstr>Arial</vt:lpstr>
      <vt:lpstr>Another Year is Dawning - Organ</vt:lpstr>
      <vt:lpstr>Let Us Break Bread Together</vt:lpstr>
      <vt:lpstr>Verse 1</vt:lpstr>
      <vt:lpstr>Verse 2</vt:lpstr>
      <vt:lpstr>Verse 3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Let Us Break Bread Together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237</cp:revision>
  <dcterms:created xsi:type="dcterms:W3CDTF">2025-12-17T00:34:02Z</dcterms:created>
  <dcterms:modified xsi:type="dcterms:W3CDTF">2026-09-22T00:25:37Z</dcterms:modified>
  <cp:category>music, hymn</cp:category>
</cp:coreProperties>
</file>