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152E28-F90B-4A67-A620-AA67E16448A8}" v="4" dt="2026-09-21T23:35:56.5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21T23:35:56.562" v="5"/>
      <pc:docMkLst>
        <pc:docMk/>
      </pc:docMkLst>
      <pc:sldChg chg="addSp delSp modSp mod delAnim modAnim">
        <pc:chgData name="RONNIE NELSON" userId="e9869384eb4b37d4" providerId="LiveId" clId="{4BB06154-6202-49C3-AE11-FE9A36534DCE}" dt="2026-09-21T23:35:56.562" v="5"/>
        <pc:sldMkLst>
          <pc:docMk/>
          <pc:sldMk cId="3717862308" sldId="256"/>
        </pc:sldMkLst>
        <pc:picChg chg="del">
          <ac:chgData name="RONNIE NELSON" userId="e9869384eb4b37d4" providerId="LiveId" clId="{4BB06154-6202-49C3-AE11-FE9A36534DCE}" dt="2026-09-21T23:35:31.360" v="0" actId="478"/>
          <ac:picMkLst>
            <pc:docMk/>
            <pc:sldMk cId="3717862308" sldId="256"/>
            <ac:picMk id="5" creationId="{94E3E4DA-E5D8-AF2D-A171-39E5E9E42C36}"/>
          </ac:picMkLst>
        </pc:picChg>
        <pc:picChg chg="add mod">
          <ac:chgData name="RONNIE NELSON" userId="e9869384eb4b37d4" providerId="LiveId" clId="{4BB06154-6202-49C3-AE11-FE9A36534DCE}" dt="2026-09-21T23:35:52.282" v="2" actId="1076"/>
          <ac:picMkLst>
            <pc:docMk/>
            <pc:sldMk cId="3717862308" sldId="256"/>
            <ac:picMk id="6" creationId="{162CC3E0-73BE-DD5E-2024-364F5355630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3113EF-733E-5083-366F-CF3F9D79CCF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Let Us Break Bread Together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music: African American Spiritual (1800’s)</a:t>
            </a:r>
          </a:p>
        </p:txBody>
      </p:sp>
      <p:pic>
        <p:nvPicPr>
          <p:cNvPr id="6" name="Let Us Break Bread Together - Organ">
            <a:hlinkClick r:id="" action="ppaction://media"/>
            <a:extLst>
              <a:ext uri="{FF2B5EF4-FFF2-40B4-BE49-F238E27FC236}">
                <a16:creationId xmlns:a16="http://schemas.microsoft.com/office/drawing/2014/main" id="{162CC3E0-73BE-DD5E-2024-364F53556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Let us break bread together on our knees, </a:t>
            </a:r>
          </a:p>
          <a:p>
            <a:r>
              <a:rPr lang="en-US" dirty="0"/>
              <a:t>Let us break bread together on our knees,</a:t>
            </a:r>
          </a:p>
          <a:p>
            <a:endParaRPr lang="en-US" dirty="0"/>
          </a:p>
          <a:p>
            <a:r>
              <a:rPr lang="en-US" i="1" dirty="0"/>
              <a:t>When I fall on my knees with my face to the rising sun, Oh, Lord have mercy on me.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000">
        <p:fade/>
      </p:transition>
    </mc:Choice>
    <mc:Fallback>
      <p:transition spd="med" advClick="0" advTm="3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Let us drink wine together on our knees, </a:t>
            </a:r>
          </a:p>
          <a:p>
            <a:r>
              <a:rPr lang="en-US" dirty="0"/>
              <a:t>Let us drink wine together on our knees,</a:t>
            </a:r>
          </a:p>
          <a:p>
            <a:endParaRPr lang="en-US" dirty="0"/>
          </a:p>
          <a:p>
            <a:r>
              <a:rPr lang="en-US" i="1" dirty="0"/>
              <a:t>When I fall on my knees with my face to the rising sun, Oh, Lord have mercy on me.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000">
        <p:fade/>
      </p:transition>
    </mc:Choice>
    <mc:Fallback>
      <p:transition spd="med" advTm="3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Let us praise God together on our knees, </a:t>
            </a:r>
          </a:p>
          <a:p>
            <a:r>
              <a:rPr lang="en-US" dirty="0"/>
              <a:t>Let us praise God together on our knees,</a:t>
            </a:r>
          </a:p>
          <a:p>
            <a:endParaRPr lang="en-US" dirty="0"/>
          </a:p>
          <a:p>
            <a:r>
              <a:rPr lang="en-US" i="1" dirty="0"/>
              <a:t>When I fall on my knees with my face to the rising sun, Oh, Lord have mercy on me.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4629</TotalTime>
  <Words>152</Words>
  <Application>Microsoft Office PowerPoint</Application>
  <PresentationFormat>Widescreen</PresentationFormat>
  <Paragraphs>21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Let Us Break Bread Together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 Us Break Bread Together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236</cp:revision>
  <dcterms:created xsi:type="dcterms:W3CDTF">2025-12-17T00:34:02Z</dcterms:created>
  <dcterms:modified xsi:type="dcterms:W3CDTF">2026-09-21T23:35:59Z</dcterms:modified>
  <cp:category>music, hymn</cp:category>
</cp:coreProperties>
</file>