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AA1B82-F01F-4F1D-A250-2A1CF57E0B36}" v="2" dt="2026-10-01T01:27:46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10-01T01:28:16.687" v="10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10-01T01:28:16.687" v="10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10-01T01:27:46.338" v="5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10-01T01:28:16.687" v="10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10-01T01:27:03.121" v="4" actId="6264"/>
          <ac:spMkLst>
            <pc:docMk/>
            <pc:sldMk cId="3717862308" sldId="256"/>
            <ac:spMk id="7" creationId="{5204E7E1-C2FA-76E2-75B0-DD0351D8A3D2}"/>
          </ac:spMkLst>
        </pc:spChg>
        <pc:spChg chg="add del mod">
          <ac:chgData name="RONNIE NELSON" userId="e9869384eb4b37d4" providerId="LiveId" clId="{4BB06154-6202-49C3-AE11-FE9A36534DCE}" dt="2026-10-01T01:27:03.121" v="4" actId="6264"/>
          <ac:spMkLst>
            <pc:docMk/>
            <pc:sldMk cId="3717862308" sldId="256"/>
            <ac:spMk id="8" creationId="{3BC7BA90-6478-361F-579F-8FC0FDE94D83}"/>
          </ac:spMkLst>
        </pc:spChg>
        <pc:picChg chg="mod">
          <ac:chgData name="RONNIE NELSON" userId="e9869384eb4b37d4" providerId="LiveId" clId="{4BB06154-6202-49C3-AE11-FE9A36534DCE}" dt="2026-10-01T01:26:43.874" v="0"/>
          <ac:picMkLst>
            <pc:docMk/>
            <pc:sldMk cId="3717862308" sldId="256"/>
            <ac:picMk id="6" creationId="{7AF09964-640E-BD53-BDAE-17419FB11B3F}"/>
          </ac:picMkLst>
        </pc:picChg>
      </pc:sldChg>
      <pc:sldChg chg="modSp mod modNotes">
        <pc:chgData name="RONNIE NELSON" userId="e9869384eb4b37d4" providerId="LiveId" clId="{4BB06154-6202-49C3-AE11-FE9A36534DCE}" dt="2026-10-01T01:26:43.971" v="1" actId="27636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1T01:26:43.874" v="0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1T01:26:43.971" v="1" actId="27636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Notes">
        <pc:chgData name="RONNIE NELSON" userId="e9869384eb4b37d4" providerId="LiveId" clId="{4BB06154-6202-49C3-AE11-FE9A36534DCE}" dt="2026-10-01T01:26:43.983" v="3" actId="27636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1T01:26:43.874" v="0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1T01:26:43.983" v="3" actId="27636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">
        <pc:chgData name="RONNIE NELSON" userId="e9869384eb4b37d4" providerId="LiveId" clId="{4BB06154-6202-49C3-AE11-FE9A36534DCE}" dt="2026-10-01T01:26:43.978" v="2" actId="27636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1T01:26:43.874" v="0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1T01:26:43.978" v="2" actId="27636"/>
          <ac:spMkLst>
            <pc:docMk/>
            <pc:sldMk cId="2838892107" sldId="262"/>
            <ac:spMk id="3" creationId="{CD8AA68A-BBB3-69FE-A755-9BE558F0D97D}"/>
          </ac:spMkLst>
        </pc:spChg>
      </pc:sldChg>
      <pc:sldMasterChg chg="modSp modSldLayout">
        <pc:chgData name="RONNIE NELSON" userId="e9869384eb4b37d4" providerId="LiveId" clId="{4BB06154-6202-49C3-AE11-FE9A36534DCE}" dt="2026-10-01T01:26:43.874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10-01T01:26:43.874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1T01:26:43.874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1T01:26:43.874" v="0"/>
          <ac:picMkLst>
            <pc:docMk/>
            <pc:sldMasterMk cId="1050875626" sldId="2147483732"/>
            <ac:picMk id="5" creationId="{21429C64-495E-7B50-ADD6-00AB3A5FA024}"/>
          </ac:picMkLst>
        </pc:pic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6:43.874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6:43.874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1T01:26:43.874" v="0"/>
        <pc:sldMasterMkLst>
          <pc:docMk/>
          <pc:sldMasterMk cId="284927268" sldId="2147483744"/>
        </pc:sldMasterMkLst>
        <pc:picChg chg="add">
          <ac:chgData name="RONNIE NELSON" userId="e9869384eb4b37d4" providerId="LiveId" clId="{4BB06154-6202-49C3-AE11-FE9A36534DCE}" dt="2026-10-01T01:26:43.874" v="0"/>
          <ac:picMkLst>
            <pc:docMk/>
            <pc:sldMasterMk cId="284927268" sldId="2147483744"/>
            <ac:picMk id="7" creationId="{CA2E188E-7429-CAD9-790C-A6A01A8CA6D6}"/>
          </ac:picMkLst>
        </pc:picChg>
      </pc:sldMasterChg>
      <pc:sldMasterChg chg="addSp delSp modSp mod">
        <pc:chgData name="RONNIE NELSON" userId="e9869384eb4b37d4" providerId="LiveId" clId="{4BB06154-6202-49C3-AE11-FE9A36534DCE}" dt="2026-10-01T01:28:10.360" v="9" actId="732"/>
        <pc:sldMasterMkLst>
          <pc:docMk/>
          <pc:sldMasterMk cId="1532473079" sldId="2147483756"/>
        </pc:sldMasterMkLst>
        <pc:picChg chg="add del">
          <ac:chgData name="RONNIE NELSON" userId="e9869384eb4b37d4" providerId="LiveId" clId="{4BB06154-6202-49C3-AE11-FE9A36534DCE}" dt="2026-10-01T01:27:53.394" v="6" actId="478"/>
          <ac:picMkLst>
            <pc:docMk/>
            <pc:sldMasterMk cId="1532473079" sldId="2147483756"/>
            <ac:picMk id="4" creationId="{0A90C308-CAC6-F113-30C3-FB758BA0B1CF}"/>
          </ac:picMkLst>
        </pc:picChg>
        <pc:picChg chg="mod modCrop">
          <ac:chgData name="RONNIE NELSON" userId="e9869384eb4b37d4" providerId="LiveId" clId="{4BB06154-6202-49C3-AE11-FE9A36534DCE}" dt="2026-10-01T01:28:10.360" v="9" actId="732"/>
          <ac:picMkLst>
            <pc:docMk/>
            <pc:sldMasterMk cId="1532473079" sldId="2147483756"/>
            <ac:picMk id="5" creationId="{21429C64-495E-7B50-ADD6-00AB3A5FA024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4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01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7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0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5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0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89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65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1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42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429C64-495E-7B50-ADD6-00AB3A5FA0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16" r="10914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73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Lead Me to the Rock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Frank M. Davis, 1890</a:t>
            </a:r>
          </a:p>
          <a:p>
            <a:r>
              <a:rPr lang="en-US" dirty="0"/>
              <a:t>Music by: Rosa Burton</a:t>
            </a:r>
            <a:r>
              <a:rPr lang="en-US"/>
              <a:t>, 1890   </a:t>
            </a:r>
            <a:endParaRPr lang="en-US" dirty="0"/>
          </a:p>
        </p:txBody>
      </p:sp>
      <p:pic>
        <p:nvPicPr>
          <p:cNvPr id="6" name="Lead Me to the Rock - Organ">
            <a:hlinkClick r:id="" action="ppaction://media"/>
            <a:extLst>
              <a:ext uri="{FF2B5EF4-FFF2-40B4-BE49-F238E27FC236}">
                <a16:creationId xmlns:a16="http://schemas.microsoft.com/office/drawing/2014/main" id="{7AF09964-640E-BD53-BDAE-17419FB11B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200">
        <p:fade/>
      </p:transition>
    </mc:Choice>
    <mc:Fallback>
      <p:transition spd="med" advClick="0" advTm="8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32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58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weary and worn with the burdens of life, </a:t>
            </a:r>
          </a:p>
          <a:p>
            <a:r>
              <a:rPr lang="en-US" dirty="0"/>
              <a:t>And the soul has grown faint in the battling and strife,</a:t>
            </a:r>
          </a:p>
          <a:p>
            <a:r>
              <a:rPr lang="en-US" dirty="0"/>
              <a:t> Then to Thee, O my God, in my anguish I cry; </a:t>
            </a:r>
          </a:p>
          <a:p>
            <a:r>
              <a:rPr lang="en-US" dirty="0"/>
              <a:t>Lead me to the Rock that is higher than I. </a:t>
            </a:r>
          </a:p>
          <a:p>
            <a:endParaRPr lang="en-US" dirty="0"/>
          </a:p>
          <a:p>
            <a:r>
              <a:rPr lang="en-US" i="1" dirty="0"/>
              <a:t>Lead, O lead me! </a:t>
            </a:r>
          </a:p>
          <a:p>
            <a:r>
              <a:rPr lang="en-US" i="1" dirty="0"/>
              <a:t>Lead me to the Rock!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That is higher than I.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000">
        <p:fade/>
      </p:transition>
    </mc:Choice>
    <mc:Fallback>
      <p:transition spd="med" advClick="0" advTm="3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32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97169" y="1367482"/>
            <a:ext cx="10738338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tempted by evil to wander away, </a:t>
            </a:r>
          </a:p>
          <a:p>
            <a:r>
              <a:rPr lang="en-US" dirty="0"/>
              <a:t>From the path Thou has made to the realms of bright day, </a:t>
            </a:r>
          </a:p>
          <a:p>
            <a:r>
              <a:rPr lang="en-US" dirty="0"/>
              <a:t>Then to Thee, O my Savior, my Refuge I fly; </a:t>
            </a:r>
          </a:p>
          <a:p>
            <a:r>
              <a:rPr lang="en-US" dirty="0"/>
              <a:t>Lead me to the Rock that is higher than I. </a:t>
            </a:r>
          </a:p>
          <a:p>
            <a:endParaRPr lang="en-US" i="1" dirty="0"/>
          </a:p>
          <a:p>
            <a:r>
              <a:rPr lang="en-US" i="1" dirty="0"/>
              <a:t>Lead, O lead me! </a:t>
            </a:r>
          </a:p>
          <a:p>
            <a:r>
              <a:rPr lang="en-US" i="1" dirty="0"/>
              <a:t>Lead me to the Rock!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That is higher than I.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7000">
        <p:fade/>
      </p:transition>
    </mc:Choice>
    <mc:Fallback>
      <p:transition spd="med" advTm="3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32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858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done with the ills that beset us below, </a:t>
            </a:r>
          </a:p>
          <a:p>
            <a:r>
              <a:rPr lang="en-US" dirty="0"/>
              <a:t>And the swelling of Jordan is near me, I know, </a:t>
            </a:r>
          </a:p>
          <a:p>
            <a:r>
              <a:rPr lang="en-US" dirty="0"/>
              <a:t>Then on Thee, O my Savior, my hopes I rely; </a:t>
            </a:r>
          </a:p>
          <a:p>
            <a:r>
              <a:rPr lang="en-US" dirty="0"/>
              <a:t>Lead me to the Rock that is higher than I.</a:t>
            </a:r>
          </a:p>
          <a:p>
            <a:endParaRPr lang="en-US" dirty="0"/>
          </a:p>
          <a:p>
            <a:r>
              <a:rPr lang="en-US" i="1" dirty="0"/>
              <a:t>Lead, O lead me! </a:t>
            </a:r>
          </a:p>
          <a:p>
            <a:r>
              <a:rPr lang="en-US" i="1" dirty="0"/>
              <a:t>Lead me to the Rock!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That is higher than 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Lead Me to the Rock 16x9</Template>
  <TotalTime>4683</TotalTime>
  <Words>267</Words>
  <Application>Microsoft Office PowerPoint</Application>
  <PresentationFormat>On-screen Show (4:3)</PresentationFormat>
  <Paragraphs>40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Lead Me to the Rock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 Me to the Rock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2026-10-01T01:28:23Z</dcterms:modified>
  <cp:category>music, hymn</cp:category>
</cp:coreProperties>
</file>