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722F0F-EC6C-4904-B779-03BC835F4384}" v="2" dt="2026-10-01T01:29:17.7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10-01T01:29:33.392" v="13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10-01T01:29:33.392" v="13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10-01T01:29:17.725" v="8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10-01T01:29:33.392" v="13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10-01T01:28:58.702" v="4" actId="6264"/>
          <ac:spMkLst>
            <pc:docMk/>
            <pc:sldMk cId="3717862308" sldId="256"/>
            <ac:spMk id="5" creationId="{1CA706C1-D686-BFCB-0393-4D0BE0A664DA}"/>
          </ac:spMkLst>
        </pc:spChg>
        <pc:spChg chg="add del mod">
          <ac:chgData name="RONNIE NELSON" userId="e9869384eb4b37d4" providerId="LiveId" clId="{4BB06154-6202-49C3-AE11-FE9A36534DCE}" dt="2026-10-01T01:28:58.702" v="4" actId="6264"/>
          <ac:spMkLst>
            <pc:docMk/>
            <pc:sldMk cId="3717862308" sldId="256"/>
            <ac:spMk id="6" creationId="{08AD2994-7245-7BB4-F0B0-65ED4BC8AF7D}"/>
          </ac:spMkLst>
        </pc:spChg>
        <pc:picChg chg="mod">
          <ac:chgData name="RONNIE NELSON" userId="e9869384eb4b37d4" providerId="LiveId" clId="{4BB06154-6202-49C3-AE11-FE9A36534DCE}" dt="2026-10-01T01:28:54.282" v="0"/>
          <ac:picMkLst>
            <pc:docMk/>
            <pc:sldMk cId="3717862308" sldId="256"/>
            <ac:picMk id="4" creationId="{52FD3B09-6061-4F5C-64DC-0B6A1377E08B}"/>
          </ac:picMkLst>
        </pc:picChg>
      </pc:sldChg>
      <pc:sldChg chg="addSp delSp modSp mod chgLayout modNotes">
        <pc:chgData name="RONNIE NELSON" userId="e9869384eb4b37d4" providerId="LiveId" clId="{4BB06154-6202-49C3-AE11-FE9A36534DCE}" dt="2026-10-01T01:29:17.850" v="9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10-01T01:29:17.725" v="8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10-01T01:29:17.850" v="9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10-01T01:28:58.702" v="4" actId="6264"/>
          <ac:spMkLst>
            <pc:docMk/>
            <pc:sldMk cId="1023915166" sldId="257"/>
            <ac:spMk id="4" creationId="{5C365982-B96A-7C51-59EE-6F75FA547982}"/>
          </ac:spMkLst>
        </pc:spChg>
        <pc:spChg chg="add del mod">
          <ac:chgData name="RONNIE NELSON" userId="e9869384eb4b37d4" providerId="LiveId" clId="{4BB06154-6202-49C3-AE11-FE9A36534DCE}" dt="2026-10-01T01:28:58.702" v="4" actId="6264"/>
          <ac:spMkLst>
            <pc:docMk/>
            <pc:sldMk cId="1023915166" sldId="257"/>
            <ac:spMk id="5" creationId="{C600A242-13C8-52D2-B4EC-56A120E4A7A0}"/>
          </ac:spMkLst>
        </pc:spChg>
      </pc:sldChg>
      <pc:sldChg chg="addSp delSp modSp mod chgLayout modNotes">
        <pc:chgData name="RONNIE NELSON" userId="e9869384eb4b37d4" providerId="LiveId" clId="{4BB06154-6202-49C3-AE11-FE9A36534DCE}" dt="2026-10-01T01:29:17.879" v="11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10-01T01:29:17.725" v="8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10-01T01:29:17.879" v="11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10-01T01:28:58.702" v="4" actId="6264"/>
          <ac:spMkLst>
            <pc:docMk/>
            <pc:sldMk cId="3973114123" sldId="258"/>
            <ac:spMk id="4" creationId="{CBF6BF61-24DF-E44C-E423-68D459343B31}"/>
          </ac:spMkLst>
        </pc:spChg>
        <pc:spChg chg="add del mod">
          <ac:chgData name="RONNIE NELSON" userId="e9869384eb4b37d4" providerId="LiveId" clId="{4BB06154-6202-49C3-AE11-FE9A36534DCE}" dt="2026-10-01T01:28:58.702" v="4" actId="6264"/>
          <ac:spMkLst>
            <pc:docMk/>
            <pc:sldMk cId="3973114123" sldId="258"/>
            <ac:spMk id="5" creationId="{987D46E4-C539-7DE5-2D0D-BC6E8530249D}"/>
          </ac:spMkLst>
        </pc:spChg>
      </pc:sldChg>
      <pc:sldChg chg="addSp delSp modSp mod chgLayout">
        <pc:chgData name="RONNIE NELSON" userId="e9869384eb4b37d4" providerId="LiveId" clId="{4BB06154-6202-49C3-AE11-FE9A36534DCE}" dt="2026-10-01T01:29:17.876" v="10" actId="27636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10-01T01:29:17.725" v="8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10-01T01:29:17.876" v="10" actId="27636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10-01T01:28:58.702" v="4" actId="6264"/>
          <ac:spMkLst>
            <pc:docMk/>
            <pc:sldMk cId="2838892107" sldId="262"/>
            <ac:spMk id="4" creationId="{4614007D-A46D-353C-B24E-2D26C9FE1B46}"/>
          </ac:spMkLst>
        </pc:spChg>
        <pc:spChg chg="add del mod">
          <ac:chgData name="RONNIE NELSON" userId="e9869384eb4b37d4" providerId="LiveId" clId="{4BB06154-6202-49C3-AE11-FE9A36534DCE}" dt="2026-10-01T01:28:58.702" v="4" actId="6264"/>
          <ac:spMkLst>
            <pc:docMk/>
            <pc:sldMk cId="2838892107" sldId="262"/>
            <ac:spMk id="5" creationId="{4D8ABF38-B45C-25C0-6353-B43935361C2A}"/>
          </ac:spMkLst>
        </pc:spChg>
      </pc:sldChg>
      <pc:sldMasterChg chg="modSp modSldLayout">
        <pc:chgData name="RONNIE NELSON" userId="e9869384eb4b37d4" providerId="LiveId" clId="{4BB06154-6202-49C3-AE11-FE9A36534DCE}" dt="2026-10-01T01:28:54.282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10-01T01:28:54.282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1T01:28:54.282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1T01:28:54.282" v="0"/>
          <ac:picMkLst>
            <pc:docMk/>
            <pc:sldMasterMk cId="1050875626" sldId="2147483732"/>
            <ac:picMk id="5" creationId="{21429C64-495E-7B50-ADD6-00AB3A5FA024}"/>
          </ac:picMkLst>
        </pc:picChg>
        <pc:sldLayoutChg chg="modSp">
          <pc:chgData name="RONNIE NELSON" userId="e9869384eb4b37d4" providerId="LiveId" clId="{4BB06154-6202-49C3-AE11-FE9A36534DCE}" dt="2026-10-01T01:28:54.282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8:54.282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8:54.282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8:54.282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8:54.282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8:54.282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8:54.282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8:54.282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8:54.282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8:54.282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1T01:28:54.282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1T01:28:54.282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1T01:28:54.282" v="0"/>
        <pc:sldMasterMkLst>
          <pc:docMk/>
          <pc:sldMasterMk cId="1125512435" sldId="2147483744"/>
        </pc:sldMasterMkLst>
        <pc:picChg chg="add">
          <ac:chgData name="RONNIE NELSON" userId="e9869384eb4b37d4" providerId="LiveId" clId="{4BB06154-6202-49C3-AE11-FE9A36534DCE}" dt="2026-10-01T01:28:54.282" v="0"/>
          <ac:picMkLst>
            <pc:docMk/>
            <pc:sldMasterMk cId="1125512435" sldId="2147483744"/>
            <ac:picMk id="7" creationId="{D7C708FA-1206-79FE-8599-CC1B31107D67}"/>
          </ac:picMkLst>
        </pc:picChg>
      </pc:sldMasterChg>
      <pc:sldMasterChg chg="addSp delSp mod">
        <pc:chgData name="RONNIE NELSON" userId="e9869384eb4b37d4" providerId="LiveId" clId="{4BB06154-6202-49C3-AE11-FE9A36534DCE}" dt="2026-10-01T01:29:22.479" v="12" actId="478"/>
        <pc:sldMasterMkLst>
          <pc:docMk/>
          <pc:sldMasterMk cId="295676398" sldId="2147483756"/>
        </pc:sldMasterMkLst>
        <pc:picChg chg="add del">
          <ac:chgData name="RONNIE NELSON" userId="e9869384eb4b37d4" providerId="LiveId" clId="{4BB06154-6202-49C3-AE11-FE9A36534DCE}" dt="2026-10-01T01:29:22.479" v="12" actId="478"/>
          <ac:picMkLst>
            <pc:docMk/>
            <pc:sldMasterMk cId="295676398" sldId="2147483756"/>
            <ac:picMk id="4" creationId="{F57E9206-AF1F-C48A-DB91-5F683BF12991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55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3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9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77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38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93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9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7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440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5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429C64-495E-7B50-ADD6-00AB3A5FA0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16" r="10914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7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Lead Me to the Rock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Frank M. Davis, 1890</a:t>
            </a:r>
          </a:p>
          <a:p>
            <a:r>
              <a:rPr lang="en-US" dirty="0"/>
              <a:t>Music by: Rosa Burton</a:t>
            </a:r>
            <a:r>
              <a:rPr lang="en-US"/>
              <a:t>, 1890</a:t>
            </a:r>
            <a:endParaRPr lang="en-US" dirty="0"/>
          </a:p>
        </p:txBody>
      </p:sp>
      <p:pic>
        <p:nvPicPr>
          <p:cNvPr id="4" name="Lead Me to the Rock">
            <a:hlinkClick r:id="" action="ppaction://media"/>
            <a:extLst>
              <a:ext uri="{FF2B5EF4-FFF2-40B4-BE49-F238E27FC236}">
                <a16:creationId xmlns:a16="http://schemas.microsoft.com/office/drawing/2014/main" id="{52FD3B09-6061-4F5C-64DC-0B6A1377E0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147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200">
        <p:fade/>
      </p:transition>
    </mc:Choice>
    <mc:Fallback xmlns="">
      <p:transition spd="med" advClick="0" advTm="8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weary and worn with the burdens of life, </a:t>
            </a:r>
          </a:p>
          <a:p>
            <a:r>
              <a:rPr lang="en-US" dirty="0"/>
              <a:t>And the soul has grown faint in the battling and strife,</a:t>
            </a:r>
          </a:p>
          <a:p>
            <a:r>
              <a:rPr lang="en-US" dirty="0"/>
              <a:t> Then to Thee, O my God, in my anguish I cry; </a:t>
            </a:r>
          </a:p>
          <a:p>
            <a:r>
              <a:rPr lang="en-US" dirty="0"/>
              <a:t>Lead me to the Rock that is higher than I. </a:t>
            </a:r>
          </a:p>
          <a:p>
            <a:endParaRPr lang="en-US" dirty="0"/>
          </a:p>
          <a:p>
            <a:r>
              <a:rPr lang="en-US" dirty="0"/>
              <a:t>Lead, O lead me! </a:t>
            </a:r>
          </a:p>
          <a:p>
            <a:r>
              <a:rPr lang="en-US" dirty="0"/>
              <a:t>Lead me to the Rock! </a:t>
            </a:r>
          </a:p>
          <a:p>
            <a:r>
              <a:rPr lang="en-US" dirty="0"/>
              <a:t>Lead me to the Rock, </a:t>
            </a:r>
          </a:p>
          <a:p>
            <a:r>
              <a:rPr lang="en-US" dirty="0"/>
              <a:t>Lead me to the Rock, </a:t>
            </a:r>
          </a:p>
          <a:p>
            <a:r>
              <a:rPr lang="en-US" dirty="0"/>
              <a:t>That is higher than I.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000">
        <p:fade/>
      </p:transition>
    </mc:Choice>
    <mc:Fallback xmlns="">
      <p:transition spd="med" advClick="0" advTm="3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tempted by evil to wander away, </a:t>
            </a:r>
          </a:p>
          <a:p>
            <a:r>
              <a:rPr lang="en-US" dirty="0"/>
              <a:t>From the path Thou has made to the realms of bright day, </a:t>
            </a:r>
          </a:p>
          <a:p>
            <a:r>
              <a:rPr lang="en-US" dirty="0"/>
              <a:t>Then to Thee, O my Savior, my Refuge I fly; </a:t>
            </a:r>
          </a:p>
          <a:p>
            <a:r>
              <a:rPr lang="en-US" dirty="0"/>
              <a:t>Lead me to the Rock that is higher than I. </a:t>
            </a:r>
          </a:p>
          <a:p>
            <a:endParaRPr lang="en-US" dirty="0"/>
          </a:p>
          <a:p>
            <a:r>
              <a:rPr lang="en-US" dirty="0"/>
              <a:t>Lead, O lead me! </a:t>
            </a:r>
          </a:p>
          <a:p>
            <a:r>
              <a:rPr lang="en-US" dirty="0"/>
              <a:t>Lead me to the Rock! </a:t>
            </a:r>
          </a:p>
          <a:p>
            <a:r>
              <a:rPr lang="en-US" dirty="0"/>
              <a:t>Lead me to the Rock, </a:t>
            </a:r>
          </a:p>
          <a:p>
            <a:r>
              <a:rPr lang="en-US" dirty="0"/>
              <a:t>Lead me to the Rock, </a:t>
            </a:r>
          </a:p>
          <a:p>
            <a:r>
              <a:rPr lang="en-US" dirty="0"/>
              <a:t>That is higher than I.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7000">
        <p:fade/>
      </p:transition>
    </mc:Choice>
    <mc:Fallback xmlns="">
      <p:transition spd="med" advTm="3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done with the ills that beset us below, </a:t>
            </a:r>
          </a:p>
          <a:p>
            <a:r>
              <a:rPr lang="en-US" dirty="0"/>
              <a:t>And the swelling of Jordan is near me, I know, </a:t>
            </a:r>
          </a:p>
          <a:p>
            <a:r>
              <a:rPr lang="en-US" dirty="0"/>
              <a:t>Then on Thee, O my Savior, my hopes I rely; </a:t>
            </a:r>
          </a:p>
          <a:p>
            <a:r>
              <a:rPr lang="en-US" dirty="0"/>
              <a:t>Lead me to the Rock that is higher than I.</a:t>
            </a:r>
          </a:p>
          <a:p>
            <a:endParaRPr lang="en-US" dirty="0"/>
          </a:p>
          <a:p>
            <a:r>
              <a:rPr lang="en-US" dirty="0"/>
              <a:t>Lead, O lead me! </a:t>
            </a:r>
          </a:p>
          <a:p>
            <a:r>
              <a:rPr lang="en-US" dirty="0"/>
              <a:t>Lead me to the Rock! </a:t>
            </a:r>
          </a:p>
          <a:p>
            <a:r>
              <a:rPr lang="en-US" dirty="0"/>
              <a:t>Lead me to the Rock, </a:t>
            </a:r>
          </a:p>
          <a:p>
            <a:r>
              <a:rPr lang="en-US" dirty="0"/>
              <a:t>Lead me to the Rock, </a:t>
            </a:r>
          </a:p>
          <a:p>
            <a:r>
              <a:rPr lang="en-US" dirty="0"/>
              <a:t>That is higher than I.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Lead Me to the Rock 4x3 - Organ</Template>
  <TotalTime>4679</TotalTime>
  <Words>267</Words>
  <Application>Microsoft Office PowerPoint</Application>
  <PresentationFormat>On-screen Show (4:3)</PresentationFormat>
  <Paragraphs>40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Lead Me to the Rock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 Me to the Rock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239</cp:revision>
  <dcterms:created xsi:type="dcterms:W3CDTF">2025-12-17T00:34:02Z</dcterms:created>
  <dcterms:modified xsi:type="dcterms:W3CDTF">2026-10-01T01:29:36Z</dcterms:modified>
  <cp:category>music, hymn</cp:category>
</cp:coreProperties>
</file>