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FD8D61-AD29-429C-93D6-1FE5905B407A}" v="4" dt="2026-10-01T01:24:00.2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10-01T01:26:14.918" v="6" actId="20577"/>
      <pc:docMkLst>
        <pc:docMk/>
      </pc:docMkLst>
      <pc:sldChg chg="addSp delSp modSp mod delAnim modAnim">
        <pc:chgData name="RONNIE NELSON" userId="e9869384eb4b37d4" providerId="LiveId" clId="{4BB06154-6202-49C3-AE11-FE9A36534DCE}" dt="2026-10-01T01:26:14.918" v="6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1T01:26:14.918" v="6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10-01T01:23:38.798" v="0" actId="478"/>
          <ac:picMkLst>
            <pc:docMk/>
            <pc:sldMk cId="3717862308" sldId="256"/>
            <ac:picMk id="4" creationId="{52FD3B09-6061-4F5C-64DC-0B6A1377E08B}"/>
          </ac:picMkLst>
        </pc:picChg>
        <pc:picChg chg="add mod">
          <ac:chgData name="RONNIE NELSON" userId="e9869384eb4b37d4" providerId="LiveId" clId="{4BB06154-6202-49C3-AE11-FE9A36534DCE}" dt="2026-10-01T01:23:56.561" v="2" actId="1076"/>
          <ac:picMkLst>
            <pc:docMk/>
            <pc:sldMk cId="3717862308" sldId="256"/>
            <ac:picMk id="6" creationId="{7AF09964-640E-BD53-BDAE-17419FB11B3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429C64-495E-7B50-ADD6-00AB3A5FA02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Lead Me to the Rock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by: Frank M. Davis, 1890</a:t>
            </a:r>
          </a:p>
          <a:p>
            <a:r>
              <a:rPr lang="en-US" dirty="0"/>
              <a:t>Music by: Rosa Burton</a:t>
            </a:r>
            <a:r>
              <a:rPr lang="en-US"/>
              <a:t>, 1890  </a:t>
            </a:r>
            <a:endParaRPr lang="en-US" dirty="0"/>
          </a:p>
        </p:txBody>
      </p:sp>
      <p:pic>
        <p:nvPicPr>
          <p:cNvPr id="6" name="Lead Me to the Rock - Organ">
            <a:hlinkClick r:id="" action="ppaction://media"/>
            <a:extLst>
              <a:ext uri="{FF2B5EF4-FFF2-40B4-BE49-F238E27FC236}">
                <a16:creationId xmlns:a16="http://schemas.microsoft.com/office/drawing/2014/main" id="{7AF09964-640E-BD53-BDAE-17419FB11B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200">
        <p:fade/>
      </p:transition>
    </mc:Choice>
    <mc:Fallback>
      <p:transition spd="med" advClick="0" advTm="8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 lnSpcReduction="10000"/>
          </a:bodyPr>
          <a:lstStyle/>
          <a:p>
            <a:r>
              <a:rPr lang="en-US" dirty="0"/>
              <a:t>When weary and worn with the burdens of life, </a:t>
            </a:r>
          </a:p>
          <a:p>
            <a:r>
              <a:rPr lang="en-US" dirty="0"/>
              <a:t>And the soul has grown faint in the battling and strife,</a:t>
            </a:r>
          </a:p>
          <a:p>
            <a:r>
              <a:rPr lang="en-US" dirty="0"/>
              <a:t> Then to Thee, O my God, in my anguish I cry; </a:t>
            </a:r>
          </a:p>
          <a:p>
            <a:r>
              <a:rPr lang="en-US" dirty="0"/>
              <a:t>Lead me to the Rock that is higher than I. </a:t>
            </a:r>
          </a:p>
          <a:p>
            <a:endParaRPr lang="en-US" dirty="0"/>
          </a:p>
          <a:p>
            <a:r>
              <a:rPr lang="en-US" i="1" dirty="0"/>
              <a:t>Lead, O lead me! </a:t>
            </a:r>
          </a:p>
          <a:p>
            <a:r>
              <a:rPr lang="en-US" i="1" dirty="0"/>
              <a:t>Lead me to the Rock! </a:t>
            </a:r>
          </a:p>
          <a:p>
            <a:r>
              <a:rPr lang="en-US" i="1" dirty="0"/>
              <a:t>Lead me to the Rock, </a:t>
            </a:r>
          </a:p>
          <a:p>
            <a:r>
              <a:rPr lang="en-US" i="1" dirty="0"/>
              <a:t>Lead me to the Rock, </a:t>
            </a:r>
          </a:p>
          <a:p>
            <a:r>
              <a:rPr lang="en-US" i="1" dirty="0"/>
              <a:t>That is higher than I.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7000">
        <p:fade/>
      </p:transition>
    </mc:Choice>
    <mc:Fallback>
      <p:transition spd="med" advClick="0" advTm="37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831" y="1367482"/>
            <a:ext cx="10738338" cy="5214560"/>
          </a:xfrm>
        </p:spPr>
        <p:txBody>
          <a:bodyPr anchor="ctr">
            <a:normAutofit lnSpcReduction="10000"/>
          </a:bodyPr>
          <a:lstStyle/>
          <a:p>
            <a:r>
              <a:rPr lang="en-US" dirty="0"/>
              <a:t>When tempted by evil to wander away, </a:t>
            </a:r>
          </a:p>
          <a:p>
            <a:r>
              <a:rPr lang="en-US" dirty="0"/>
              <a:t>From the path Thou has made to the realms of bright day, </a:t>
            </a:r>
          </a:p>
          <a:p>
            <a:r>
              <a:rPr lang="en-US" dirty="0"/>
              <a:t>Then to Thee, O my Savior, my Refuge I fly; </a:t>
            </a:r>
          </a:p>
          <a:p>
            <a:r>
              <a:rPr lang="en-US" dirty="0"/>
              <a:t>Lead me to the Rock that is higher than I. </a:t>
            </a:r>
          </a:p>
          <a:p>
            <a:endParaRPr lang="en-US" i="1" dirty="0"/>
          </a:p>
          <a:p>
            <a:r>
              <a:rPr lang="en-US" i="1" dirty="0"/>
              <a:t>Lead, O lead me! </a:t>
            </a:r>
          </a:p>
          <a:p>
            <a:r>
              <a:rPr lang="en-US" i="1" dirty="0"/>
              <a:t>Lead me to the Rock! </a:t>
            </a:r>
          </a:p>
          <a:p>
            <a:r>
              <a:rPr lang="en-US" i="1" dirty="0"/>
              <a:t>Lead me to the Rock, </a:t>
            </a:r>
          </a:p>
          <a:p>
            <a:r>
              <a:rPr lang="en-US" i="1" dirty="0"/>
              <a:t>Lead me to the Rock, </a:t>
            </a:r>
          </a:p>
          <a:p>
            <a:r>
              <a:rPr lang="en-US" i="1" dirty="0"/>
              <a:t>That is higher than I.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7000">
        <p:fade/>
      </p:transition>
    </mc:Choice>
    <mc:Fallback>
      <p:transition spd="med" advTm="37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 fontScale="92500" lnSpcReduction="10000"/>
          </a:bodyPr>
          <a:lstStyle/>
          <a:p>
            <a:r>
              <a:rPr lang="en-US" dirty="0"/>
              <a:t>When done with the ills that beset us below, </a:t>
            </a:r>
          </a:p>
          <a:p>
            <a:r>
              <a:rPr lang="en-US" dirty="0"/>
              <a:t>And the swelling of Jordan is near me, I know, </a:t>
            </a:r>
          </a:p>
          <a:p>
            <a:r>
              <a:rPr lang="en-US" dirty="0"/>
              <a:t>Then on Thee, O my Savior, my hopes I rely; </a:t>
            </a:r>
          </a:p>
          <a:p>
            <a:r>
              <a:rPr lang="en-US" dirty="0"/>
              <a:t>Lead me to the Rock that is higher than I.</a:t>
            </a:r>
          </a:p>
          <a:p>
            <a:endParaRPr lang="en-US" dirty="0"/>
          </a:p>
          <a:p>
            <a:r>
              <a:rPr lang="en-US" i="1" dirty="0"/>
              <a:t>Lead, O lead me! </a:t>
            </a:r>
          </a:p>
          <a:p>
            <a:r>
              <a:rPr lang="en-US" i="1" dirty="0"/>
              <a:t>Lead me to the Rock! </a:t>
            </a:r>
          </a:p>
          <a:p>
            <a:r>
              <a:rPr lang="en-US" i="1" dirty="0"/>
              <a:t>Lead me to the Rock, </a:t>
            </a:r>
          </a:p>
          <a:p>
            <a:r>
              <a:rPr lang="en-US" i="1" dirty="0"/>
              <a:t>Lead me to the Rock, </a:t>
            </a:r>
          </a:p>
          <a:p>
            <a:r>
              <a:rPr lang="en-US" i="1" dirty="0"/>
              <a:t>That is higher than 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0">
        <p:fade/>
      </p:transition>
    </mc:Choice>
    <mc:Fallback>
      <p:transition spd="med" advClick="0" advTm="40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4681</TotalTime>
  <Words>267</Words>
  <Application>Microsoft Office PowerPoint</Application>
  <PresentationFormat>Widescreen</PresentationFormat>
  <Paragraphs>40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Lead Me to the Rock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 Me to the Rock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239</cp:revision>
  <dcterms:created xsi:type="dcterms:W3CDTF">2025-12-17T00:34:02Z</dcterms:created>
  <dcterms:modified xsi:type="dcterms:W3CDTF">2026-10-01T01:26:23Z</dcterms:modified>
  <cp:category>music, hymn</cp:category>
</cp:coreProperties>
</file>