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A07FE-5600-401D-BAD1-42F39D06F02D}" v="25" dt="2026-10-01T01:23:08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delSld modSld modMainMaster">
      <pc:chgData name="RONNIE NELSON" userId="e9869384eb4b37d4" providerId="LiveId" clId="{4BB06154-6202-49C3-AE11-FE9A36534DCE}" dt="2026-10-01T01:23:15.791" v="92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10-01T01:23:15.791" v="92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1T01:05:04.289" v="18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1T01:23:15.791" v="92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01T01:18:24.802" v="79" actId="1076"/>
          <ac:picMkLst>
            <pc:docMk/>
            <pc:sldMk cId="3717862308" sldId="256"/>
            <ac:picMk id="4" creationId="{52FD3B09-6061-4F5C-64DC-0B6A1377E08B}"/>
          </ac:picMkLst>
        </pc:picChg>
        <pc:picChg chg="del">
          <ac:chgData name="RONNIE NELSON" userId="e9869384eb4b37d4" providerId="LiveId" clId="{4BB06154-6202-49C3-AE11-FE9A36534DCE}" dt="2026-10-01T01:05:43.732" v="21" actId="478"/>
          <ac:picMkLst>
            <pc:docMk/>
            <pc:sldMk cId="3717862308" sldId="256"/>
            <ac:picMk id="5" creationId="{AA042ECB-B22C-9736-E8C0-6E1A35A440A1}"/>
          </ac:picMkLst>
        </pc:picChg>
      </pc:sldChg>
      <pc:sldChg chg="modSp mod modTransition">
        <pc:chgData name="RONNIE NELSON" userId="e9869384eb4b37d4" providerId="LiveId" clId="{4BB06154-6202-49C3-AE11-FE9A36534DCE}" dt="2026-10-01T01:23:08.115" v="9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1T01:09:54.105" v="36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10-01T01:23:01.432" v="90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1T01:17:54.805" v="77" actId="6549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10-01T01:23:08.115" v="9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1T01:17:15.963" v="64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del">
        <pc:chgData name="RONNIE NELSON" userId="e9869384eb4b37d4" providerId="LiveId" clId="{4BB06154-6202-49C3-AE11-FE9A36534DCE}" dt="2026-10-01T01:15:48.465" v="46" actId="47"/>
        <pc:sldMkLst>
          <pc:docMk/>
          <pc:sldMk cId="3885574438" sldId="263"/>
        </pc:sldMkLst>
      </pc:sldChg>
      <pc:sldChg chg="del">
        <pc:chgData name="RONNIE NELSON" userId="e9869384eb4b37d4" providerId="LiveId" clId="{4BB06154-6202-49C3-AE11-FE9A36534DCE}" dt="2026-10-01T01:15:44.185" v="43" actId="47"/>
        <pc:sldMkLst>
          <pc:docMk/>
          <pc:sldMk cId="2116060412" sldId="265"/>
        </pc:sldMkLst>
      </pc:sldChg>
      <pc:sldChg chg="del">
        <pc:chgData name="RONNIE NELSON" userId="e9869384eb4b37d4" providerId="LiveId" clId="{4BB06154-6202-49C3-AE11-FE9A36534DCE}" dt="2026-10-01T01:15:45.661" v="44" actId="47"/>
        <pc:sldMkLst>
          <pc:docMk/>
          <pc:sldMk cId="2463709271" sldId="266"/>
        </pc:sldMkLst>
      </pc:sldChg>
      <pc:sldChg chg="del">
        <pc:chgData name="RONNIE NELSON" userId="e9869384eb4b37d4" providerId="LiveId" clId="{4BB06154-6202-49C3-AE11-FE9A36534DCE}" dt="2026-10-01T01:15:46.726" v="45" actId="47"/>
        <pc:sldMkLst>
          <pc:docMk/>
          <pc:sldMk cId="597689619" sldId="267"/>
        </pc:sldMkLst>
      </pc:sldChg>
      <pc:sldChg chg="del">
        <pc:chgData name="RONNIE NELSON" userId="e9869384eb4b37d4" providerId="LiveId" clId="{4BB06154-6202-49C3-AE11-FE9A36534DCE}" dt="2026-10-01T01:15:49.637" v="47" actId="47"/>
        <pc:sldMkLst>
          <pc:docMk/>
          <pc:sldMk cId="4048258043" sldId="268"/>
        </pc:sldMkLst>
      </pc:sldChg>
      <pc:sldMasterChg chg="addSp delSp modSp mod">
        <pc:chgData name="RONNIE NELSON" userId="e9869384eb4b37d4" providerId="LiveId" clId="{4BB06154-6202-49C3-AE11-FE9A36534DCE}" dt="2026-10-01T01:15:33.666" v="42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10-01T01:15:33.666" v="42"/>
          <ac:picMkLst>
            <pc:docMk/>
            <pc:sldMasterMk cId="1050875626" sldId="2147483732"/>
            <ac:picMk id="5" creationId="{21429C64-495E-7B50-ADD6-00AB3A5FA024}"/>
          </ac:picMkLst>
        </pc:picChg>
        <pc:picChg chg="del">
          <ac:chgData name="RONNIE NELSON" userId="e9869384eb4b37d4" providerId="LiveId" clId="{4BB06154-6202-49C3-AE11-FE9A36534DCE}" dt="2026-10-01T01:14:26.736" v="37" actId="478"/>
          <ac:picMkLst>
            <pc:docMk/>
            <pc:sldMasterMk cId="1050875626" sldId="2147483732"/>
            <ac:picMk id="6" creationId="{11AEA8CA-A84A-B2BA-9F4E-20BCE65A7A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429C64-495E-7B50-ADD6-00AB3A5FA02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Lead Me to the Rock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Frank M. Davis, 1890</a:t>
            </a:r>
          </a:p>
          <a:p>
            <a:r>
              <a:rPr lang="en-US" dirty="0"/>
              <a:t>Music by: Rosa Burton</a:t>
            </a:r>
            <a:r>
              <a:rPr lang="en-US"/>
              <a:t>, 1890 </a:t>
            </a:r>
            <a:endParaRPr lang="en-US" dirty="0"/>
          </a:p>
        </p:txBody>
      </p:sp>
      <p:pic>
        <p:nvPicPr>
          <p:cNvPr id="4" name="Lead Me to the Rock">
            <a:hlinkClick r:id="" action="ppaction://media"/>
            <a:extLst>
              <a:ext uri="{FF2B5EF4-FFF2-40B4-BE49-F238E27FC236}">
                <a16:creationId xmlns:a16="http://schemas.microsoft.com/office/drawing/2014/main" id="{52FD3B09-6061-4F5C-64DC-0B6A1377E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147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00">
        <p:fade/>
      </p:transition>
    </mc:Choice>
    <mc:Fallback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When weary and worn with the burdens of life, </a:t>
            </a:r>
          </a:p>
          <a:p>
            <a:r>
              <a:rPr lang="en-US" dirty="0"/>
              <a:t>And the soul has grown faint in the battling and strife,</a:t>
            </a:r>
          </a:p>
          <a:p>
            <a:r>
              <a:rPr lang="en-US" dirty="0"/>
              <a:t> Then to Thee, O my God, in my anguish I cry;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1" y="1367482"/>
            <a:ext cx="10738338" cy="5214560"/>
          </a:xfrm>
        </p:spPr>
        <p:txBody>
          <a:bodyPr anchor="ctr">
            <a:normAutofit lnSpcReduction="10000"/>
          </a:bodyPr>
          <a:lstStyle/>
          <a:p>
            <a:r>
              <a:rPr lang="en-US" dirty="0"/>
              <a:t>When tempted by evil to wander away, </a:t>
            </a:r>
          </a:p>
          <a:p>
            <a:r>
              <a:rPr lang="en-US" dirty="0"/>
              <a:t>From the path Thou has made to the realms of bright day, </a:t>
            </a:r>
          </a:p>
          <a:p>
            <a:r>
              <a:rPr lang="en-US" dirty="0"/>
              <a:t>Then to Thee, O my Savior, my Refuge I fly; </a:t>
            </a:r>
          </a:p>
          <a:p>
            <a:r>
              <a:rPr lang="en-US" dirty="0"/>
              <a:t>Lead me to the Rock that is higher than I. </a:t>
            </a:r>
          </a:p>
          <a:p>
            <a:endParaRPr lang="en-US" i="1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000">
        <p:fade/>
      </p:transition>
    </mc:Choice>
    <mc:Fallback>
      <p:transition spd="med" advTm="3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/>
              <a:t>When done with the ills that beset us below, </a:t>
            </a:r>
          </a:p>
          <a:p>
            <a:r>
              <a:rPr lang="en-US" dirty="0"/>
              <a:t>And the swelling of Jordan is near me, I know, </a:t>
            </a:r>
          </a:p>
          <a:p>
            <a:r>
              <a:rPr lang="en-US" dirty="0"/>
              <a:t>Then on Thee, O my Savior, my hopes I rely; </a:t>
            </a:r>
          </a:p>
          <a:p>
            <a:r>
              <a:rPr lang="en-US" dirty="0"/>
              <a:t>Lead me to the Rock that is higher than I.</a:t>
            </a:r>
          </a:p>
          <a:p>
            <a:endParaRPr lang="en-US" dirty="0"/>
          </a:p>
          <a:p>
            <a:r>
              <a:rPr lang="en-US" i="1" dirty="0"/>
              <a:t>Lead, O lead me! </a:t>
            </a:r>
          </a:p>
          <a:p>
            <a:r>
              <a:rPr lang="en-US" i="1" dirty="0"/>
              <a:t>Lead me to the Rock!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Lead me to the Rock, </a:t>
            </a:r>
          </a:p>
          <a:p>
            <a:r>
              <a:rPr lang="en-US" i="1" dirty="0"/>
              <a:t>That is higher than 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4678</TotalTime>
  <Words>267</Words>
  <Application>Microsoft Office PowerPoint</Application>
  <PresentationFormat>Widescreen</PresentationFormat>
  <Paragraphs>40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Lead Me to the Rock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 Me to the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238</cp:revision>
  <dcterms:created xsi:type="dcterms:W3CDTF">2025-12-17T00:34:02Z</dcterms:created>
  <dcterms:modified xsi:type="dcterms:W3CDTF">2026-10-01T01:23:20Z</dcterms:modified>
  <cp:category>music, hymn</cp:category>
</cp:coreProperties>
</file>