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96DA03-C039-4035-9A2F-AEB183BE03DE}" v="2" dt="2026-09-25T00:43:15.6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5T00:43:49.718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5T00:43:49.718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5T00:43:15.619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5T00:43:49.718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5T00:42:43.382" v="1" actId="6264"/>
          <ac:spMkLst>
            <pc:docMk/>
            <pc:sldMk cId="3717862308" sldId="256"/>
            <ac:spMk id="7" creationId="{C29C61E0-DE22-0568-279C-D871D6C04DE9}"/>
          </ac:spMkLst>
        </pc:spChg>
        <pc:spChg chg="add del mod">
          <ac:chgData name="RONNIE NELSON" userId="e9869384eb4b37d4" providerId="LiveId" clId="{4BB06154-6202-49C3-AE11-FE9A36534DCE}" dt="2026-09-25T00:42:43.382" v="1" actId="6264"/>
          <ac:spMkLst>
            <pc:docMk/>
            <pc:sldMk cId="3717862308" sldId="256"/>
            <ac:spMk id="8" creationId="{9504500D-8569-9DC0-E5F4-DA1077E8E23B}"/>
          </ac:spMkLst>
        </pc:spChg>
        <pc:picChg chg="mod">
          <ac:chgData name="RONNIE NELSON" userId="e9869384eb4b37d4" providerId="LiveId" clId="{4BB06154-6202-49C3-AE11-FE9A36534DCE}" dt="2026-09-25T00:42:39.444" v="0"/>
          <ac:picMkLst>
            <pc:docMk/>
            <pc:sldMk cId="3717862308" sldId="256"/>
            <ac:picMk id="6" creationId="{A10FFC69-F6B7-647D-EF4C-DFA91C5CEADB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5T00:43:15.619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5T00:43:15.619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5T00:43:15.619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5T00:42:43.382" v="1" actId="6264"/>
          <ac:spMkLst>
            <pc:docMk/>
            <pc:sldMk cId="1023915166" sldId="257"/>
            <ac:spMk id="4" creationId="{1AC48939-F881-FA09-3201-ADBDF1D94B07}"/>
          </ac:spMkLst>
        </pc:spChg>
        <pc:spChg chg="add del mod">
          <ac:chgData name="RONNIE NELSON" userId="e9869384eb4b37d4" providerId="LiveId" clId="{4BB06154-6202-49C3-AE11-FE9A36534DCE}" dt="2026-09-25T00:42:43.382" v="1" actId="6264"/>
          <ac:spMkLst>
            <pc:docMk/>
            <pc:sldMk cId="1023915166" sldId="257"/>
            <ac:spMk id="5" creationId="{2151CE3B-2670-93C8-BCF4-C79A51A3D2BF}"/>
          </ac:spMkLst>
        </pc:spChg>
      </pc:sldChg>
      <pc:sldMasterChg chg="modSp modSldLayout">
        <pc:chgData name="RONNIE NELSON" userId="e9869384eb4b37d4" providerId="LiveId" clId="{4BB06154-6202-49C3-AE11-FE9A36534DCE}" dt="2026-09-25T00:42:39.44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5T00:42:39.44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5T00:42:39.44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5T00:42:39.444" v="0"/>
          <ac:picMkLst>
            <pc:docMk/>
            <pc:sldMasterMk cId="1050875626" sldId="2147483732"/>
            <ac:picMk id="5" creationId="{1B2BB560-AF10-EC7F-1FFC-35F5C709FD14}"/>
          </ac:picMkLst>
        </pc:pic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5T00:42:39.44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5T00:42:39.44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5T00:42:39.444" v="0"/>
        <pc:sldMasterMkLst>
          <pc:docMk/>
          <pc:sldMasterMk cId="2879547169" sldId="2147483744"/>
        </pc:sldMasterMkLst>
        <pc:picChg chg="add">
          <ac:chgData name="RONNIE NELSON" userId="e9869384eb4b37d4" providerId="LiveId" clId="{4BB06154-6202-49C3-AE11-FE9A36534DCE}" dt="2026-09-25T00:42:39.444" v="0"/>
          <ac:picMkLst>
            <pc:docMk/>
            <pc:sldMasterMk cId="2879547169" sldId="2147483744"/>
            <ac:picMk id="7" creationId="{C840E686-536F-8A1D-83D3-0BBCB06956B8}"/>
          </ac:picMkLst>
        </pc:picChg>
      </pc:sldMasterChg>
      <pc:sldMasterChg chg="addSp delSp modSp mod">
        <pc:chgData name="RONNIE NELSON" userId="e9869384eb4b37d4" providerId="LiveId" clId="{4BB06154-6202-49C3-AE11-FE9A36534DCE}" dt="2026-09-25T00:43:38.973" v="6" actId="732"/>
        <pc:sldMasterMkLst>
          <pc:docMk/>
          <pc:sldMasterMk cId="3853648943" sldId="2147483756"/>
        </pc:sldMasterMkLst>
        <pc:picChg chg="add del">
          <ac:chgData name="RONNIE NELSON" userId="e9869384eb4b37d4" providerId="LiveId" clId="{4BB06154-6202-49C3-AE11-FE9A36534DCE}" dt="2026-09-25T00:43:21.572" v="3" actId="478"/>
          <ac:picMkLst>
            <pc:docMk/>
            <pc:sldMasterMk cId="3853648943" sldId="2147483756"/>
            <ac:picMk id="4" creationId="{8E515593-2CA0-40D3-68A6-901B93204430}"/>
          </ac:picMkLst>
        </pc:picChg>
        <pc:picChg chg="mod modCrop">
          <ac:chgData name="RONNIE NELSON" userId="e9869384eb4b37d4" providerId="LiveId" clId="{4BB06154-6202-49C3-AE11-FE9A36534DCE}" dt="2026-09-25T00:43:38.973" v="6" actId="732"/>
          <ac:picMkLst>
            <pc:docMk/>
            <pc:sldMasterMk cId="3853648943" sldId="2147483756"/>
            <ac:picMk id="5" creationId="{1B2BB560-AF10-EC7F-1FFC-35F5C709FD14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3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261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5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8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604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282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1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281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36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2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9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4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7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7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49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2BB560-AF10-EC7F-1FFC-35F5C709FD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7" r="112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4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648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Into My Heart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Harry D. Clarke</a:t>
            </a:r>
            <a:r>
              <a:rPr lang="en-US"/>
              <a:t>, 1924  </a:t>
            </a:r>
            <a:endParaRPr lang="en-US" dirty="0"/>
          </a:p>
        </p:txBody>
      </p:sp>
      <p:pic>
        <p:nvPicPr>
          <p:cNvPr id="6" name="Into My Heart - Organ">
            <a:hlinkClick r:id="" action="ppaction://media"/>
            <a:extLst>
              <a:ext uri="{FF2B5EF4-FFF2-40B4-BE49-F238E27FC236}">
                <a16:creationId xmlns:a16="http://schemas.microsoft.com/office/drawing/2014/main" id="{A10FFC69-F6B7-647D-EF4C-DFA91C5CE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1470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000">
        <p:fade/>
      </p:transition>
    </mc:Choice>
    <mc:Fallback>
      <p:transition spd="med" advClick="0" advTm="1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Into my heart, into my heart, </a:t>
            </a:r>
          </a:p>
          <a:p>
            <a:r>
              <a:rPr lang="en-US" dirty="0"/>
              <a:t>Come into my heart Lord Jesus; </a:t>
            </a:r>
          </a:p>
          <a:p>
            <a:r>
              <a:rPr lang="en-US" dirty="0"/>
              <a:t>Come in today, </a:t>
            </a:r>
          </a:p>
          <a:p>
            <a:r>
              <a:rPr lang="en-US" dirty="0"/>
              <a:t>Come in to stay, </a:t>
            </a:r>
          </a:p>
          <a:p>
            <a:r>
              <a:rPr lang="en-US" dirty="0"/>
              <a:t>Come into my heart, Lord Jesus.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8000">
        <p:fade/>
      </p:transition>
    </mc:Choice>
    <mc:Fallback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Into My Heart 16x9</Template>
  <TotalTime>4889</TotalTime>
  <Words>58</Words>
  <Application>Microsoft Office PowerPoint</Application>
  <PresentationFormat>On-screen Show (4:3)</PresentationFormat>
  <Paragraphs>11</Paragraphs>
  <Slides>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Another Year is Dawning - Organ</vt:lpstr>
      <vt:lpstr>Into My Heart</vt:lpstr>
      <vt:lpstr>Verse 1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Into My Heart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243</cp:revision>
  <dcterms:created xsi:type="dcterms:W3CDTF">2025-12-17T00:34:02Z</dcterms:created>
  <dcterms:modified xsi:type="dcterms:W3CDTF">2026-09-25T00:43:53Z</dcterms:modified>
  <cp:category>music, hymn</cp:category>
</cp:coreProperties>
</file>