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6" r:id="rId6"/>
    <p:sldId id="258" r:id="rId7"/>
    <p:sldId id="267" r:id="rId8"/>
    <p:sldId id="263" r:id="rId9"/>
    <p:sldId id="268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E581C86-9A0E-4AFA-8DFE-069F564A2971}" v="2" dt="2026-09-23T01:20:24.5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23T01:20:55.837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23T01:20:55.837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23T01:20:55.837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717862308" sldId="256"/>
            <ac:spMk id="7" creationId="{61D23DB6-92C2-26A9-9D2C-0B06873B2785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717862308" sldId="256"/>
            <ac:spMk id="8" creationId="{CA2A1772-A0C1-536D-881E-BDDC66569227}"/>
          </ac:spMkLst>
        </pc:spChg>
        <pc:picChg chg="mod">
          <ac:chgData name="RONNIE NELSON" userId="e9869384eb4b37d4" providerId="LiveId" clId="{4BB06154-6202-49C3-AE11-FE9A36534DCE}" dt="2026-09-23T01:20:05.589" v="0"/>
          <ac:picMkLst>
            <pc:docMk/>
            <pc:sldMk cId="3717862308" sldId="256"/>
            <ac:picMk id="6" creationId="{4CC3440A-FA26-5C72-E0FE-1399786785BA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23T01:20:24.570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023915166" sldId="257"/>
            <ac:spMk id="4" creationId="{25C91D31-09F0-08D4-747B-A74F6B6008EB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023915166" sldId="257"/>
            <ac:spMk id="5" creationId="{AC602163-00DA-ECF6-988A-80DE9CC8D03A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1:20:24.570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973114123" sldId="258"/>
            <ac:spMk id="4" creationId="{7036C75F-AAFA-EDA2-F4C2-DAE7EF1BA4D3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973114123" sldId="258"/>
            <ac:spMk id="5" creationId="{0CA68BEA-F481-1345-032A-972EC3117CA7}"/>
          </ac:spMkLst>
        </pc:spChg>
      </pc:sldChg>
      <pc:sldChg chg="addSp delSp modSp mod chgLayout">
        <pc:chgData name="RONNIE NELSON" userId="e9869384eb4b37d4" providerId="LiveId" clId="{4BB06154-6202-49C3-AE11-FE9A36534DCE}" dt="2026-09-23T01:20:24.570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2838892107" sldId="262"/>
            <ac:spMk id="4" creationId="{B1BCC969-A1E6-D76C-0693-9D5F22CE67C4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2838892107" sldId="262"/>
            <ac:spMk id="5" creationId="{30E97533-358A-5FC9-08CF-0EB96187F7E2}"/>
          </ac:spMkLst>
        </pc:spChg>
      </pc:sldChg>
      <pc:sldChg chg="addSp delSp modSp mod chgLayout modNotes">
        <pc:chgData name="RONNIE NELSON" userId="e9869384eb4b37d4" providerId="LiveId" clId="{4BB06154-6202-49C3-AE11-FE9A36534DCE}" dt="2026-09-23T01:20:24.570" v="2"/>
        <pc:sldMkLst>
          <pc:docMk/>
          <pc:sldMk cId="1330350974" sldId="263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330350974" sldId="263"/>
            <ac:spMk id="2" creationId="{75D6EFE1-9EF1-A76B-DCD1-48203C66425F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330350974" sldId="263"/>
            <ac:spMk id="3" creationId="{D0BECF63-67EF-CD17-4D63-5749927C5549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330350974" sldId="263"/>
            <ac:spMk id="4" creationId="{CF22556A-5671-5401-CE23-C089862C99C5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330350974" sldId="263"/>
            <ac:spMk id="5" creationId="{4EA5CCDE-2D31-5B2B-D7F2-56868C3B8092}"/>
          </ac:spMkLst>
        </pc:spChg>
      </pc:sldChg>
      <pc:sldChg chg="addSp delSp modSp mod chgLayout">
        <pc:chgData name="RONNIE NELSON" userId="e9869384eb4b37d4" providerId="LiveId" clId="{4BB06154-6202-49C3-AE11-FE9A36534DCE}" dt="2026-09-23T01:20:24.570" v="2"/>
        <pc:sldMkLst>
          <pc:docMk/>
          <pc:sldMk cId="3900994529" sldId="265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3900994529" sldId="265"/>
            <ac:spMk id="2" creationId="{D0ED4800-01E1-72DE-EA11-1A2097341E76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3900994529" sldId="265"/>
            <ac:spMk id="3" creationId="{7BC61478-FDD0-73EB-EC5B-3A07695AECC2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900994529" sldId="265"/>
            <ac:spMk id="4" creationId="{73F9CDA4-8637-73DE-3C03-523EFFDC6E1A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3900994529" sldId="265"/>
            <ac:spMk id="5" creationId="{A1362D6B-B146-DF64-3CB3-047C4B7BE36E}"/>
          </ac:spMkLst>
        </pc:spChg>
      </pc:sldChg>
      <pc:sldChg chg="addSp delSp modSp mod chgLayout">
        <pc:chgData name="RONNIE NELSON" userId="e9869384eb4b37d4" providerId="LiveId" clId="{4BB06154-6202-49C3-AE11-FE9A36534DCE}" dt="2026-09-23T01:20:24.570" v="2"/>
        <pc:sldMkLst>
          <pc:docMk/>
          <pc:sldMk cId="1193693512" sldId="266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193693512" sldId="266"/>
            <ac:spMk id="2" creationId="{134A2103-FBE5-10A9-0770-9CC084F1132D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1193693512" sldId="266"/>
            <ac:spMk id="3" creationId="{02E6C583-731D-AF41-8636-C57C727D1D50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193693512" sldId="266"/>
            <ac:spMk id="4" creationId="{FCA7EF29-B7EA-F355-60CB-31BDB4F5EE76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1193693512" sldId="266"/>
            <ac:spMk id="5" creationId="{1F92D0DC-8FA2-681D-E687-190DA83B2690}"/>
          </ac:spMkLst>
        </pc:spChg>
      </pc:sldChg>
      <pc:sldChg chg="addSp delSp modSp mod chgLayout">
        <pc:chgData name="RONNIE NELSON" userId="e9869384eb4b37d4" providerId="LiveId" clId="{4BB06154-6202-49C3-AE11-FE9A36534DCE}" dt="2026-09-23T01:20:24.570" v="2"/>
        <pc:sldMkLst>
          <pc:docMk/>
          <pc:sldMk cId="4015196730" sldId="267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4015196730" sldId="267"/>
            <ac:spMk id="2" creationId="{128F540E-3A65-5D21-A9EA-28A495A40F77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4015196730" sldId="267"/>
            <ac:spMk id="3" creationId="{22919A91-5247-6EC3-1F74-383BBF47209B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4015196730" sldId="267"/>
            <ac:spMk id="4" creationId="{60CC1A92-6EF1-7264-3F1B-33EDDE5B858C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4015196730" sldId="267"/>
            <ac:spMk id="5" creationId="{05614E75-FD58-BD19-14BF-B08449641BF1}"/>
          </ac:spMkLst>
        </pc:spChg>
      </pc:sldChg>
      <pc:sldChg chg="addSp delSp modSp mod chgLayout">
        <pc:chgData name="RONNIE NELSON" userId="e9869384eb4b37d4" providerId="LiveId" clId="{4BB06154-6202-49C3-AE11-FE9A36534DCE}" dt="2026-09-23T01:20:24.570" v="2"/>
        <pc:sldMkLst>
          <pc:docMk/>
          <pc:sldMk cId="650842895" sldId="268"/>
        </pc:sldMkLst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650842895" sldId="268"/>
            <ac:spMk id="2" creationId="{E26BCBA7-A311-6657-8E53-CB2126AB17C7}"/>
          </ac:spMkLst>
        </pc:spChg>
        <pc:spChg chg="mod ord">
          <ac:chgData name="RONNIE NELSON" userId="e9869384eb4b37d4" providerId="LiveId" clId="{4BB06154-6202-49C3-AE11-FE9A36534DCE}" dt="2026-09-23T01:20:24.570" v="2"/>
          <ac:spMkLst>
            <pc:docMk/>
            <pc:sldMk cId="650842895" sldId="268"/>
            <ac:spMk id="3" creationId="{48CFB59D-C9F2-7341-EEEF-3BDC05A6E432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650842895" sldId="268"/>
            <ac:spMk id="4" creationId="{26E96024-ABC5-3D97-446D-59BAA1FC6435}"/>
          </ac:spMkLst>
        </pc:spChg>
        <pc:spChg chg="add del mod">
          <ac:chgData name="RONNIE NELSON" userId="e9869384eb4b37d4" providerId="LiveId" clId="{4BB06154-6202-49C3-AE11-FE9A36534DCE}" dt="2026-09-23T01:20:09.835" v="1" actId="6264"/>
          <ac:spMkLst>
            <pc:docMk/>
            <pc:sldMk cId="650842895" sldId="268"/>
            <ac:spMk id="5" creationId="{44F2953F-2B16-58DE-DFC0-FD2E2DDFC6C9}"/>
          </ac:spMkLst>
        </pc:spChg>
      </pc:sldChg>
      <pc:sldMasterChg chg="modSp modSldLayout">
        <pc:chgData name="RONNIE NELSON" userId="e9869384eb4b37d4" providerId="LiveId" clId="{4BB06154-6202-49C3-AE11-FE9A36534DCE}" dt="2026-09-23T01:20:05.589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23T01:20:05.589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23T01:20:05.589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23T01:20:05.589" v="0"/>
          <ac:picMkLst>
            <pc:docMk/>
            <pc:sldMasterMk cId="1050875626" sldId="2147483732"/>
            <ac:picMk id="5" creationId="{04E2EE76-4F58-F95F-162A-4CB42480816D}"/>
          </ac:picMkLst>
        </pc:pic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23T01:20:05.589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23T01:20:05.589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23T01:20:05.589" v="0"/>
        <pc:sldMasterMkLst>
          <pc:docMk/>
          <pc:sldMasterMk cId="1587635316" sldId="2147483744"/>
        </pc:sldMasterMkLst>
        <pc:picChg chg="add">
          <ac:chgData name="RONNIE NELSON" userId="e9869384eb4b37d4" providerId="LiveId" clId="{4BB06154-6202-49C3-AE11-FE9A36534DCE}" dt="2026-09-23T01:20:05.589" v="0"/>
          <ac:picMkLst>
            <pc:docMk/>
            <pc:sldMasterMk cId="1587635316" sldId="2147483744"/>
            <ac:picMk id="7" creationId="{1D3E5BF0-E190-7651-18D4-5C81DB370AB8}"/>
          </ac:picMkLst>
        </pc:picChg>
      </pc:sldMasterChg>
      <pc:sldMasterChg chg="addSp delSp modSp mod">
        <pc:chgData name="RONNIE NELSON" userId="e9869384eb4b37d4" providerId="LiveId" clId="{4BB06154-6202-49C3-AE11-FE9A36534DCE}" dt="2026-09-23T01:20:47.300" v="6" actId="732"/>
        <pc:sldMasterMkLst>
          <pc:docMk/>
          <pc:sldMasterMk cId="1357840023" sldId="2147483756"/>
        </pc:sldMasterMkLst>
        <pc:picChg chg="add del">
          <ac:chgData name="RONNIE NELSON" userId="e9869384eb4b37d4" providerId="LiveId" clId="{4BB06154-6202-49C3-AE11-FE9A36534DCE}" dt="2026-09-23T01:20:30.207" v="3" actId="478"/>
          <ac:picMkLst>
            <pc:docMk/>
            <pc:sldMasterMk cId="1357840023" sldId="2147483756"/>
            <ac:picMk id="4" creationId="{713D5398-C094-33CB-52A7-C5E51C2AEDDC}"/>
          </ac:picMkLst>
        </pc:picChg>
        <pc:picChg chg="mod modCrop">
          <ac:chgData name="RONNIE NELSON" userId="e9869384eb4b37d4" providerId="LiveId" clId="{4BB06154-6202-49C3-AE11-FE9A36534DCE}" dt="2026-09-23T01:20:47.300" v="6" actId="732"/>
          <ac:picMkLst>
            <pc:docMk/>
            <pc:sldMasterMk cId="1357840023" sldId="2147483756"/>
            <ac:picMk id="5" creationId="{04E2EE76-4F58-F95F-162A-4CB42480816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33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346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9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618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81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1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4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32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97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9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E2EE76-4F58-F95F-162A-4CB42480816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243" r="1124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40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 Love to Tell the Story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Katherine Hankey, 1866</a:t>
            </a:r>
          </a:p>
          <a:p>
            <a:r>
              <a:rPr lang="en-US" dirty="0"/>
              <a:t>Music: William G. Fischer</a:t>
            </a:r>
            <a:r>
              <a:rPr lang="en-US"/>
              <a:t>, 1869   </a:t>
            </a:r>
            <a:endParaRPr lang="en-US" dirty="0"/>
          </a:p>
        </p:txBody>
      </p:sp>
      <p:pic>
        <p:nvPicPr>
          <p:cNvPr id="6" name="I Love to Tell the Story - Organ">
            <a:hlinkClick r:id="" action="ppaction://media"/>
            <a:extLst>
              <a:ext uri="{FF2B5EF4-FFF2-40B4-BE49-F238E27FC236}">
                <a16:creationId xmlns:a16="http://schemas.microsoft.com/office/drawing/2014/main" id="{4CC3440A-FA26-5C72-E0FE-1399786785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463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000">
        <p:fade/>
      </p:transition>
    </mc:Choice>
    <mc:Fallback>
      <p:transition spd="med" advClick="0" advTm="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 </a:t>
            </a:r>
          </a:p>
          <a:p>
            <a:r>
              <a:rPr lang="en-US" dirty="0"/>
              <a:t>Of unseen things above, </a:t>
            </a:r>
          </a:p>
          <a:p>
            <a:r>
              <a:rPr lang="en-US" dirty="0"/>
              <a:t>Of Jesus and His glory, </a:t>
            </a:r>
          </a:p>
          <a:p>
            <a:r>
              <a:rPr lang="en-US" dirty="0"/>
              <a:t>Of Jesus and His love.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Because I know ‘tis true; </a:t>
            </a:r>
          </a:p>
          <a:p>
            <a:r>
              <a:rPr lang="en-US" dirty="0"/>
              <a:t>It satisfies my longings </a:t>
            </a:r>
          </a:p>
          <a:p>
            <a:r>
              <a:rPr lang="en-US" dirty="0"/>
              <a:t>As nothing else would do.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D4800-01E1-72DE-EA11-1A2097341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61478-FDD0-73EB-EC5B-3A07695AEC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994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More wonderful it seems </a:t>
            </a:r>
          </a:p>
          <a:p>
            <a:r>
              <a:rPr lang="en-US" dirty="0"/>
              <a:t>Than all the golden fancies </a:t>
            </a:r>
          </a:p>
          <a:p>
            <a:r>
              <a:rPr lang="en-US" dirty="0"/>
              <a:t>Of all our golden dreams.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It did so much for me </a:t>
            </a:r>
          </a:p>
          <a:p>
            <a:r>
              <a:rPr lang="en-US" dirty="0"/>
              <a:t>And that is now the reason </a:t>
            </a:r>
          </a:p>
          <a:p>
            <a:r>
              <a:rPr lang="en-US" dirty="0"/>
              <a:t>I tell it now to thee.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0000">
        <p:fade/>
      </p:transition>
    </mc:Choice>
    <mc:Fallback>
      <p:transition spd="med" advTm="4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F329D-7B6A-ACE4-C1BE-F97223FDE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A2103-FBE5-10A9-0770-9CC084F1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6C583-731D-AF41-8636-C57C727D1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69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‘Tis pleasant to repeat </a:t>
            </a:r>
          </a:p>
          <a:p>
            <a:r>
              <a:rPr lang="en-US" dirty="0"/>
              <a:t>What seems each time I tell it, </a:t>
            </a:r>
          </a:p>
          <a:p>
            <a:r>
              <a:rPr lang="en-US" dirty="0"/>
              <a:t>More wonderfully sweet, </a:t>
            </a:r>
          </a:p>
          <a:p>
            <a:r>
              <a:rPr lang="en-US" dirty="0"/>
              <a:t>I love to tell the story, </a:t>
            </a:r>
          </a:p>
          <a:p>
            <a:r>
              <a:rPr lang="en-US" dirty="0"/>
              <a:t>For some have never heard </a:t>
            </a:r>
          </a:p>
          <a:p>
            <a:r>
              <a:rPr lang="en-US" dirty="0"/>
              <a:t>The message of salvation </a:t>
            </a:r>
          </a:p>
          <a:p>
            <a:r>
              <a:rPr lang="en-US" dirty="0"/>
              <a:t>From God’s own Holy Word.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C69AF-F655-7F82-AE68-9624F29D2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F540E-3A65-5D21-A9EA-28A495A4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919A91-5247-6EC3-1F74-383BBF472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96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18000">
        <p:fade/>
      </p:transition>
    </mc:Choice>
    <mc:Fallback>
      <p:transition spd="med" advTm="18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love to tell the story; </a:t>
            </a:r>
          </a:p>
          <a:p>
            <a:r>
              <a:rPr lang="en-US" dirty="0"/>
              <a:t>For those who know it best </a:t>
            </a:r>
          </a:p>
          <a:p>
            <a:r>
              <a:rPr lang="en-US" dirty="0"/>
              <a:t>Seem hungering and thirsting </a:t>
            </a:r>
          </a:p>
          <a:p>
            <a:r>
              <a:rPr lang="en-US" dirty="0"/>
              <a:t>To hear it like the rest. </a:t>
            </a:r>
          </a:p>
          <a:p>
            <a:r>
              <a:rPr lang="en-US" dirty="0"/>
              <a:t>And when in scenes of glory, </a:t>
            </a:r>
          </a:p>
          <a:p>
            <a:r>
              <a:rPr lang="en-US" dirty="0"/>
              <a:t>I sing the new, new song, </a:t>
            </a:r>
          </a:p>
          <a:p>
            <a:r>
              <a:rPr lang="en-US" dirty="0" err="1"/>
              <a:t>‘Twill</a:t>
            </a:r>
            <a:r>
              <a:rPr lang="en-US" dirty="0"/>
              <a:t> be the old, old story </a:t>
            </a:r>
          </a:p>
          <a:p>
            <a:r>
              <a:rPr lang="en-US" dirty="0"/>
              <a:t>That I have loved so long.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0000">
        <p:fade/>
      </p:transition>
    </mc:Choice>
    <mc:Fallback>
      <p:transition spd="med" advClick="0" advTm="4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55EA1-5CD4-366B-A95B-913D6EBBB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BCBA7-A311-6657-8E53-CB2126AB1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FB59D-C9F2-7341-EEEF-3BDC05A6E4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I love to tell the story, </a:t>
            </a:r>
          </a:p>
          <a:p>
            <a:r>
              <a:rPr lang="en-US" dirty="0" err="1"/>
              <a:t>‘Twill</a:t>
            </a:r>
            <a:r>
              <a:rPr lang="en-US" dirty="0"/>
              <a:t> be my theme in glory, </a:t>
            </a:r>
          </a:p>
          <a:p>
            <a:r>
              <a:rPr lang="en-US" dirty="0"/>
              <a:t>To tell the old, old story, </a:t>
            </a:r>
          </a:p>
          <a:p>
            <a:r>
              <a:rPr lang="en-US" dirty="0"/>
              <a:t>Of Jesus and His love.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8428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2000">
        <p:fade/>
      </p:transition>
    </mc:Choice>
    <mc:Fallback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 Love to Tell the Story 16x9</Template>
  <TotalTime>4777</TotalTime>
  <Words>355</Words>
  <Application>Microsoft Office PowerPoint</Application>
  <PresentationFormat>On-screen Show (4:3)</PresentationFormat>
  <Paragraphs>64</Paragraphs>
  <Slides>9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Another Year is Dawning - Organ</vt:lpstr>
      <vt:lpstr>I Love to Tell the Story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Love to Tell the Story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241</cp:revision>
  <dcterms:created xsi:type="dcterms:W3CDTF">2025-12-17T00:34:02Z</dcterms:created>
  <dcterms:modified xsi:type="dcterms:W3CDTF">2026-09-23T01:21:02Z</dcterms:modified>
  <cp:category>music, hymn</cp:category>
</cp:coreProperties>
</file>