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57" r:id="rId3"/>
    <p:sldId id="265" r:id="rId4"/>
    <p:sldId id="262" r:id="rId5"/>
    <p:sldId id="266" r:id="rId6"/>
    <p:sldId id="258" r:id="rId7"/>
    <p:sldId id="267" r:id="rId8"/>
    <p:sldId id="263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342DA8-EFF5-4D6C-B211-9CC8D21D84BF}" v="2" dt="2026-09-23T01:21:55.8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23T01:22:06.743" v="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23T01:22:06.743" v="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23T01:22:06.743" v="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3717862308" sldId="256"/>
            <ac:spMk id="5" creationId="{9A4629D9-48EB-08F5-C406-DB756B0B5C8A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3717862308" sldId="256"/>
            <ac:spMk id="6" creationId="{A96F4C6D-342B-3CA6-98DE-133B16541273}"/>
          </ac:spMkLst>
        </pc:spChg>
        <pc:picChg chg="mod">
          <ac:chgData name="RONNIE NELSON" userId="e9869384eb4b37d4" providerId="LiveId" clId="{4BB06154-6202-49C3-AE11-FE9A36534DCE}" dt="2026-09-23T01:21:37.478" v="0"/>
          <ac:picMkLst>
            <pc:docMk/>
            <pc:sldMk cId="3717862308" sldId="256"/>
            <ac:picMk id="4" creationId="{FF415457-6A99-BF79-95F1-A3DA260C9E60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23T01:21:55.807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1023915166" sldId="257"/>
            <ac:spMk id="4" creationId="{16E08B3D-67A0-631A-F7D8-BAD1D92427FA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1023915166" sldId="257"/>
            <ac:spMk id="5" creationId="{3AB2A5CB-A712-95D6-4283-E2AEC9953E05}"/>
          </ac:spMkLst>
        </pc:spChg>
      </pc:sldChg>
      <pc:sldChg chg="addSp delSp modSp mod chgLayout modNotes">
        <pc:chgData name="RONNIE NELSON" userId="e9869384eb4b37d4" providerId="LiveId" clId="{4BB06154-6202-49C3-AE11-FE9A36534DCE}" dt="2026-09-23T01:21:55.807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3973114123" sldId="258"/>
            <ac:spMk id="4" creationId="{C32B05CB-B136-4F12-07FF-F370F693AD4B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3973114123" sldId="258"/>
            <ac:spMk id="5" creationId="{1A7D1A71-A17F-DD99-15FB-CF4782F16AB7}"/>
          </ac:spMkLst>
        </pc:spChg>
      </pc:sldChg>
      <pc:sldChg chg="addSp delSp modSp mod chgLayout">
        <pc:chgData name="RONNIE NELSON" userId="e9869384eb4b37d4" providerId="LiveId" clId="{4BB06154-6202-49C3-AE11-FE9A36534DCE}" dt="2026-09-23T01:21:55.807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2838892107" sldId="262"/>
            <ac:spMk id="4" creationId="{6AF45AAB-FBA1-21BA-4682-709FD0F2AFEC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2838892107" sldId="262"/>
            <ac:spMk id="5" creationId="{0259EF0B-4C46-893A-5B2E-5496CA33B044}"/>
          </ac:spMkLst>
        </pc:spChg>
      </pc:sldChg>
      <pc:sldChg chg="addSp delSp modSp mod chgLayout modNotes">
        <pc:chgData name="RONNIE NELSON" userId="e9869384eb4b37d4" providerId="LiveId" clId="{4BB06154-6202-49C3-AE11-FE9A36534DCE}" dt="2026-09-23T01:21:55.807" v="2"/>
        <pc:sldMkLst>
          <pc:docMk/>
          <pc:sldMk cId="1330350974" sldId="263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1330350974" sldId="263"/>
            <ac:spMk id="2" creationId="{75D6EFE1-9EF1-A76B-DCD1-48203C66425F}"/>
          </ac:spMkLst>
        </pc:spChg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1330350974" sldId="263"/>
            <ac:spMk id="3" creationId="{D0BECF63-67EF-CD17-4D63-5749927C5549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1330350974" sldId="263"/>
            <ac:spMk id="4" creationId="{6FF2C75A-7BA9-B2AC-FD12-D5DB6F3F1600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1330350974" sldId="263"/>
            <ac:spMk id="5" creationId="{E587D316-C8F4-5EFA-9522-1D8BD9EEE8AA}"/>
          </ac:spMkLst>
        </pc:spChg>
      </pc:sldChg>
      <pc:sldChg chg="addSp delSp modSp mod chgLayout">
        <pc:chgData name="RONNIE NELSON" userId="e9869384eb4b37d4" providerId="LiveId" clId="{4BB06154-6202-49C3-AE11-FE9A36534DCE}" dt="2026-09-23T01:21:55.807" v="2"/>
        <pc:sldMkLst>
          <pc:docMk/>
          <pc:sldMk cId="3900994529" sldId="265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3900994529" sldId="265"/>
            <ac:spMk id="2" creationId="{D0ED4800-01E1-72DE-EA11-1A2097341E76}"/>
          </ac:spMkLst>
        </pc:spChg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3900994529" sldId="265"/>
            <ac:spMk id="3" creationId="{7BC61478-FDD0-73EB-EC5B-3A07695AECC2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3900994529" sldId="265"/>
            <ac:spMk id="4" creationId="{962C3E15-5543-416E-DA32-30A7F643D7A6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3900994529" sldId="265"/>
            <ac:spMk id="5" creationId="{673F0A72-85CB-B138-8243-DAE4D7E0D449}"/>
          </ac:spMkLst>
        </pc:spChg>
      </pc:sldChg>
      <pc:sldChg chg="addSp delSp modSp mod chgLayout">
        <pc:chgData name="RONNIE NELSON" userId="e9869384eb4b37d4" providerId="LiveId" clId="{4BB06154-6202-49C3-AE11-FE9A36534DCE}" dt="2026-09-23T01:21:55.807" v="2"/>
        <pc:sldMkLst>
          <pc:docMk/>
          <pc:sldMk cId="1193693512" sldId="266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1193693512" sldId="266"/>
            <ac:spMk id="2" creationId="{134A2103-FBE5-10A9-0770-9CC084F1132D}"/>
          </ac:spMkLst>
        </pc:spChg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1193693512" sldId="266"/>
            <ac:spMk id="3" creationId="{02E6C583-731D-AF41-8636-C57C727D1D50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1193693512" sldId="266"/>
            <ac:spMk id="4" creationId="{23C401E6-BBF6-A05F-FC6C-DCA9FBBEF3D9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1193693512" sldId="266"/>
            <ac:spMk id="5" creationId="{285DCE51-AB49-1D86-8A5C-F1C571843803}"/>
          </ac:spMkLst>
        </pc:spChg>
      </pc:sldChg>
      <pc:sldChg chg="addSp delSp modSp mod chgLayout">
        <pc:chgData name="RONNIE NELSON" userId="e9869384eb4b37d4" providerId="LiveId" clId="{4BB06154-6202-49C3-AE11-FE9A36534DCE}" dt="2026-09-23T01:21:55.807" v="2"/>
        <pc:sldMkLst>
          <pc:docMk/>
          <pc:sldMk cId="4015196730" sldId="267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4015196730" sldId="267"/>
            <ac:spMk id="2" creationId="{128F540E-3A65-5D21-A9EA-28A495A40F77}"/>
          </ac:spMkLst>
        </pc:spChg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4015196730" sldId="267"/>
            <ac:spMk id="3" creationId="{22919A91-5247-6EC3-1F74-383BBF47209B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4015196730" sldId="267"/>
            <ac:spMk id="4" creationId="{0DD27FF1-CC7A-E99A-E917-67A7EC4B9ED3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4015196730" sldId="267"/>
            <ac:spMk id="5" creationId="{4CE6A89D-297F-0120-0115-BF2492CD8FC5}"/>
          </ac:spMkLst>
        </pc:spChg>
      </pc:sldChg>
      <pc:sldChg chg="addSp delSp modSp mod chgLayout">
        <pc:chgData name="RONNIE NELSON" userId="e9869384eb4b37d4" providerId="LiveId" clId="{4BB06154-6202-49C3-AE11-FE9A36534DCE}" dt="2026-09-23T01:21:55.807" v="2"/>
        <pc:sldMkLst>
          <pc:docMk/>
          <pc:sldMk cId="650842895" sldId="268"/>
        </pc:sldMkLst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650842895" sldId="268"/>
            <ac:spMk id="2" creationId="{E26BCBA7-A311-6657-8E53-CB2126AB17C7}"/>
          </ac:spMkLst>
        </pc:spChg>
        <pc:spChg chg="mod ord">
          <ac:chgData name="RONNIE NELSON" userId="e9869384eb4b37d4" providerId="LiveId" clId="{4BB06154-6202-49C3-AE11-FE9A36534DCE}" dt="2026-09-23T01:21:55.807" v="2"/>
          <ac:spMkLst>
            <pc:docMk/>
            <pc:sldMk cId="650842895" sldId="268"/>
            <ac:spMk id="3" creationId="{48CFB59D-C9F2-7341-EEEF-3BDC05A6E432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650842895" sldId="268"/>
            <ac:spMk id="4" creationId="{4DBFC3B3-31B9-D07C-C15C-91814FB7C814}"/>
          </ac:spMkLst>
        </pc:spChg>
        <pc:spChg chg="add del mod">
          <ac:chgData name="RONNIE NELSON" userId="e9869384eb4b37d4" providerId="LiveId" clId="{4BB06154-6202-49C3-AE11-FE9A36534DCE}" dt="2026-09-23T01:21:41.835" v="1" actId="6264"/>
          <ac:spMkLst>
            <pc:docMk/>
            <pc:sldMk cId="650842895" sldId="268"/>
            <ac:spMk id="5" creationId="{A07FDFE5-6808-CDA0-1CC9-B76CA109C4E3}"/>
          </ac:spMkLst>
        </pc:spChg>
      </pc:sldChg>
      <pc:sldMasterChg chg="modSp modSldLayout">
        <pc:chgData name="RONNIE NELSON" userId="e9869384eb4b37d4" providerId="LiveId" clId="{4BB06154-6202-49C3-AE11-FE9A36534DCE}" dt="2026-09-23T01:21:37.478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23T01:21:37.478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23T01:21:37.478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23T01:21:37.478" v="0"/>
          <ac:picMkLst>
            <pc:docMk/>
            <pc:sldMasterMk cId="1050875626" sldId="2147483732"/>
            <ac:picMk id="5" creationId="{04E2EE76-4F58-F95F-162A-4CB42480816D}"/>
          </ac:picMkLst>
        </pc:pic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1:37.478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1:37.478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23T01:21:37.478" v="0"/>
        <pc:sldMasterMkLst>
          <pc:docMk/>
          <pc:sldMasterMk cId="1154830900" sldId="2147483744"/>
        </pc:sldMasterMkLst>
        <pc:picChg chg="add">
          <ac:chgData name="RONNIE NELSON" userId="e9869384eb4b37d4" providerId="LiveId" clId="{4BB06154-6202-49C3-AE11-FE9A36534DCE}" dt="2026-09-23T01:21:37.478" v="0"/>
          <ac:picMkLst>
            <pc:docMk/>
            <pc:sldMasterMk cId="1154830900" sldId="2147483744"/>
            <ac:picMk id="7" creationId="{3E2B8532-4096-CBFA-DC0D-3E9E8AD1417C}"/>
          </ac:picMkLst>
        </pc:picChg>
      </pc:sldMasterChg>
      <pc:sldMasterChg chg="addSp delSp mod">
        <pc:chgData name="RONNIE NELSON" userId="e9869384eb4b37d4" providerId="LiveId" clId="{4BB06154-6202-49C3-AE11-FE9A36534DCE}" dt="2026-09-23T01:22:00.741" v="3" actId="478"/>
        <pc:sldMasterMkLst>
          <pc:docMk/>
          <pc:sldMasterMk cId="2553102137" sldId="2147483756"/>
        </pc:sldMasterMkLst>
        <pc:picChg chg="add del">
          <ac:chgData name="RONNIE NELSON" userId="e9869384eb4b37d4" providerId="LiveId" clId="{4BB06154-6202-49C3-AE11-FE9A36534DCE}" dt="2026-09-23T01:22:00.741" v="3" actId="478"/>
          <ac:picMkLst>
            <pc:docMk/>
            <pc:sldMasterMk cId="2553102137" sldId="2147483756"/>
            <ac:picMk id="4" creationId="{F18FD3C0-B937-1809-739B-D0F7F12D115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10CA-84B4-B889-019A-D8B8D191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5A1D-D645-9355-DAEB-C0C2D7AB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E5716-7AE0-76D1-0E6B-CCA3C2E7B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FDD4-0E63-3B8B-37CB-32D5ACA69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54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41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24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87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31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16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7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6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8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580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23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E2EE76-4F58-F95F-162A-4CB4248081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43" r="1124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10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 Love to Tell the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Katherine Hankey, 1866</a:t>
            </a:r>
          </a:p>
          <a:p>
            <a:r>
              <a:rPr lang="en-US" dirty="0"/>
              <a:t>Music: William G. Fischer</a:t>
            </a:r>
            <a:r>
              <a:rPr lang="en-US"/>
              <a:t>, 1869     </a:t>
            </a:r>
            <a:endParaRPr lang="en-US" dirty="0"/>
          </a:p>
        </p:txBody>
      </p:sp>
      <p:pic>
        <p:nvPicPr>
          <p:cNvPr id="4" name="I Love to Tell the Story">
            <a:hlinkClick r:id="" action="ppaction://media"/>
            <a:extLst>
              <a:ext uri="{FF2B5EF4-FFF2-40B4-BE49-F238E27FC236}">
                <a16:creationId xmlns:a16="http://schemas.microsoft.com/office/drawing/2014/main" id="{FF415457-6A99-BF79-95F1-A3DA260C9E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love to tell the story </a:t>
            </a:r>
          </a:p>
          <a:p>
            <a:r>
              <a:rPr lang="en-US" dirty="0"/>
              <a:t>Of unseen things above, </a:t>
            </a:r>
          </a:p>
          <a:p>
            <a:r>
              <a:rPr lang="en-US" dirty="0"/>
              <a:t>Of Jesus and His glory, </a:t>
            </a:r>
          </a:p>
          <a:p>
            <a:r>
              <a:rPr lang="en-US" dirty="0"/>
              <a:t>Of Jesus and His love.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Because I know ‘tis true; </a:t>
            </a:r>
          </a:p>
          <a:p>
            <a:r>
              <a:rPr lang="en-US" dirty="0"/>
              <a:t>It satisfies my longings </a:t>
            </a:r>
          </a:p>
          <a:p>
            <a:r>
              <a:rPr lang="en-US" dirty="0"/>
              <a:t>As nothing else would do.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D4800-01E1-72DE-EA11-1A209734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61478-FDD0-73EB-EC5B-3A07695AE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99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000">
        <p:fade/>
      </p:transition>
    </mc:Choice>
    <mc:Fallback xmlns="">
      <p:transition spd="med" advTm="1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More wonderful it seems </a:t>
            </a:r>
          </a:p>
          <a:p>
            <a:r>
              <a:rPr lang="en-US" dirty="0"/>
              <a:t>Than all the golden fancies </a:t>
            </a:r>
          </a:p>
          <a:p>
            <a:r>
              <a:rPr lang="en-US" dirty="0"/>
              <a:t>Of all our golden dreams.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It did so much for me </a:t>
            </a:r>
          </a:p>
          <a:p>
            <a:r>
              <a:rPr lang="en-US" dirty="0"/>
              <a:t>And that is now the reason </a:t>
            </a:r>
          </a:p>
          <a:p>
            <a:r>
              <a:rPr lang="en-US" dirty="0"/>
              <a:t>I tell it now to thee.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0">
        <p:fade/>
      </p:transition>
    </mc:Choice>
    <mc:Fallback xmlns="">
      <p:transition spd="med" advTm="4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F329D-7B6A-ACE4-C1BE-F97223FDE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2103-FBE5-10A9-0770-9CC084F1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6C583-731D-AF41-8636-C57C727D1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9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000">
        <p:fade/>
      </p:transition>
    </mc:Choice>
    <mc:Fallback xmlns="">
      <p:transition spd="med" advTm="1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‘Tis pleasant to repeat </a:t>
            </a:r>
          </a:p>
          <a:p>
            <a:r>
              <a:rPr lang="en-US" dirty="0"/>
              <a:t>What seems each time I tell it, </a:t>
            </a:r>
          </a:p>
          <a:p>
            <a:r>
              <a:rPr lang="en-US" dirty="0"/>
              <a:t>More wonderfully sweet,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For some have never heard </a:t>
            </a:r>
          </a:p>
          <a:p>
            <a:r>
              <a:rPr lang="en-US" dirty="0"/>
              <a:t>The message of salvation </a:t>
            </a:r>
          </a:p>
          <a:p>
            <a:r>
              <a:rPr lang="en-US" dirty="0"/>
              <a:t>From God’s own Holy Word.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69AF-F655-7F82-AE68-9624F29D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540E-3A65-5D21-A9EA-28A495A4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19A91-5247-6EC3-1F74-383BBF472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000">
        <p:fade/>
      </p:transition>
    </mc:Choice>
    <mc:Fallback xmlns="">
      <p:transition spd="med" advTm="18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2F79-8DE0-6CAC-1DBE-79331EC1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EFE1-9EF1-A76B-DCD1-48203C66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CF63-67EF-CD17-4D63-5749927C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For those who know it best </a:t>
            </a:r>
          </a:p>
          <a:p>
            <a:r>
              <a:rPr lang="en-US" dirty="0"/>
              <a:t>Seem hungering and thirsting </a:t>
            </a:r>
          </a:p>
          <a:p>
            <a:r>
              <a:rPr lang="en-US" dirty="0"/>
              <a:t>To hear it like the rest. </a:t>
            </a:r>
          </a:p>
          <a:p>
            <a:r>
              <a:rPr lang="en-US" dirty="0"/>
              <a:t>And when in scenes of glory, </a:t>
            </a:r>
          </a:p>
          <a:p>
            <a:r>
              <a:rPr lang="en-US" dirty="0"/>
              <a:t>I sing the new, new song, </a:t>
            </a:r>
          </a:p>
          <a:p>
            <a:r>
              <a:rPr lang="en-US" dirty="0" err="1"/>
              <a:t>‘Twill</a:t>
            </a:r>
            <a:r>
              <a:rPr lang="en-US" dirty="0"/>
              <a:t> be the old, old story </a:t>
            </a:r>
          </a:p>
          <a:p>
            <a:r>
              <a:rPr lang="en-US" dirty="0"/>
              <a:t>That I have loved so long.</a:t>
            </a:r>
          </a:p>
        </p:txBody>
      </p:sp>
    </p:spTree>
    <p:extLst>
      <p:ext uri="{BB962C8B-B14F-4D97-AF65-F5344CB8AC3E}">
        <p14:creationId xmlns:p14="http://schemas.microsoft.com/office/powerpoint/2010/main" val="133035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55EA1-5CD4-366B-A95B-913D6EBBB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CBA7-A311-6657-8E53-CB2126AB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FB59D-C9F2-7341-EEEF-3BDC05A6E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4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 Love to Tell the Story 4x3 - Organ</Template>
  <TotalTime>4770</TotalTime>
  <Words>355</Words>
  <Application>Microsoft Office PowerPoint</Application>
  <PresentationFormat>On-screen Show (4:3)</PresentationFormat>
  <Paragraphs>64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I Love to Tell the Story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Love to Tell the Story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2026-09-23T01:22:14Z</dcterms:modified>
  <cp:category>music, hymn</cp:category>
</cp:coreProperties>
</file>