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1"/>
  </p:notesMasterIdLst>
  <p:sldIdLst>
    <p:sldId id="256" r:id="rId2"/>
    <p:sldId id="257" r:id="rId3"/>
    <p:sldId id="265" r:id="rId4"/>
    <p:sldId id="262" r:id="rId5"/>
    <p:sldId id="266" r:id="rId6"/>
    <p:sldId id="258" r:id="rId7"/>
    <p:sldId id="267" r:id="rId8"/>
    <p:sldId id="263" r:id="rId9"/>
    <p:sldId id="268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0CC77E-CA58-48A2-83C2-023E5590AF05}" v="4" dt="2026-09-23T01:14:56.86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422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modSld">
      <pc:chgData name="RONNIE NELSON" userId="e9869384eb4b37d4" providerId="LiveId" clId="{4BB06154-6202-49C3-AE11-FE9A36534DCE}" dt="2026-09-23T01:19:20.905" v="7" actId="20577"/>
      <pc:docMkLst>
        <pc:docMk/>
      </pc:docMkLst>
      <pc:sldChg chg="addSp delSp modSp mod delAnim modAnim">
        <pc:chgData name="RONNIE NELSON" userId="e9869384eb4b37d4" providerId="LiveId" clId="{4BB06154-6202-49C3-AE11-FE9A36534DCE}" dt="2026-09-23T01:19:20.905" v="7" actId="20577"/>
        <pc:sldMkLst>
          <pc:docMk/>
          <pc:sldMk cId="3717862308" sldId="256"/>
        </pc:sldMkLst>
        <pc:spChg chg="mod">
          <ac:chgData name="RONNIE NELSON" userId="e9869384eb4b37d4" providerId="LiveId" clId="{4BB06154-6202-49C3-AE11-FE9A36534DCE}" dt="2026-09-23T01:19:20.905" v="7" actId="20577"/>
          <ac:spMkLst>
            <pc:docMk/>
            <pc:sldMk cId="3717862308" sldId="256"/>
            <ac:spMk id="3" creationId="{F4E7F4EA-A72F-2F68-AEB2-C8B509BFB5AC}"/>
          </ac:spMkLst>
        </pc:spChg>
        <pc:picChg chg="del">
          <ac:chgData name="RONNIE NELSON" userId="e9869384eb4b37d4" providerId="LiveId" clId="{4BB06154-6202-49C3-AE11-FE9A36534DCE}" dt="2026-09-23T01:14:35.285" v="0" actId="478"/>
          <ac:picMkLst>
            <pc:docMk/>
            <pc:sldMk cId="3717862308" sldId="256"/>
            <ac:picMk id="4" creationId="{FF415457-6A99-BF79-95F1-A3DA260C9E60}"/>
          </ac:picMkLst>
        </pc:picChg>
        <pc:picChg chg="add mod">
          <ac:chgData name="RONNIE NELSON" userId="e9869384eb4b37d4" providerId="LiveId" clId="{4BB06154-6202-49C3-AE11-FE9A36534DCE}" dt="2026-09-23T01:14:53.228" v="2" actId="1076"/>
          <ac:picMkLst>
            <pc:docMk/>
            <pc:sldMk cId="3717862308" sldId="256"/>
            <ac:picMk id="6" creationId="{4CC3440A-FA26-5C72-E0FE-1399786785B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F10CA-84B4-B889-019A-D8B8D1913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3F5A1D-D645-9355-DAEB-C0C2D7ABB1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1AE5716-7AE0-76D1-0E6B-CCA3C2E7BD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8CFDD4-0E63-3B8B-37CB-32D5ACA69F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7296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662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429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058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556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756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078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10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368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931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343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693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4E2EE76-4F58-F95F-162A-4CB42480816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67482"/>
            <a:ext cx="105156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875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/>
          <a:lstStyle/>
          <a:p>
            <a:r>
              <a:rPr lang="en-US" dirty="0"/>
              <a:t>I Love to Tell the Story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/>
          <a:p>
            <a:r>
              <a:rPr lang="en-US" dirty="0"/>
              <a:t>Lyrics: Katherine Hankey, 1866</a:t>
            </a:r>
          </a:p>
          <a:p>
            <a:r>
              <a:rPr lang="en-US" dirty="0"/>
              <a:t>Music: William G. Fischer</a:t>
            </a:r>
            <a:r>
              <a:rPr lang="en-US"/>
              <a:t>, 1869 </a:t>
            </a:r>
            <a:endParaRPr lang="en-US" dirty="0"/>
          </a:p>
        </p:txBody>
      </p:sp>
      <p:pic>
        <p:nvPicPr>
          <p:cNvPr id="6" name="I Love to Tell the Story - Organ">
            <a:hlinkClick r:id="" action="ppaction://media"/>
            <a:extLst>
              <a:ext uri="{FF2B5EF4-FFF2-40B4-BE49-F238E27FC236}">
                <a16:creationId xmlns:a16="http://schemas.microsoft.com/office/drawing/2014/main" id="{4CC3440A-FA26-5C72-E0FE-1399786785B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564637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9000">
        <p:fade/>
      </p:transition>
    </mc:Choice>
    <mc:Fallback>
      <p:transition spd="med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/>
              <a:t>Verse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I love to tell the story </a:t>
            </a:r>
          </a:p>
          <a:p>
            <a:r>
              <a:rPr lang="en-US" dirty="0"/>
              <a:t>Of unseen things above, </a:t>
            </a:r>
          </a:p>
          <a:p>
            <a:r>
              <a:rPr lang="en-US" dirty="0"/>
              <a:t>Of Jesus and His glory, </a:t>
            </a:r>
          </a:p>
          <a:p>
            <a:r>
              <a:rPr lang="en-US" dirty="0"/>
              <a:t>Of Jesus and His love. </a:t>
            </a:r>
          </a:p>
          <a:p>
            <a:r>
              <a:rPr lang="en-US" dirty="0"/>
              <a:t>I love to tell the story, </a:t>
            </a:r>
          </a:p>
          <a:p>
            <a:r>
              <a:rPr lang="en-US" dirty="0"/>
              <a:t>Because I know ‘tis true; </a:t>
            </a:r>
          </a:p>
          <a:p>
            <a:r>
              <a:rPr lang="en-US" dirty="0"/>
              <a:t>It satisfies my longings </a:t>
            </a:r>
          </a:p>
          <a:p>
            <a:r>
              <a:rPr lang="en-US" dirty="0"/>
              <a:t>As nothing else would do.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0000">
        <p:fade/>
      </p:transition>
    </mc:Choice>
    <mc:Fallback>
      <p:transition spd="med" advClick="0" advTm="40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D4800-01E1-72DE-EA11-1A2097341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C61478-FDD0-73EB-EC5B-3A07695AEC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dirty="0"/>
              <a:t>I love to tell the story, </a:t>
            </a:r>
          </a:p>
          <a:p>
            <a:r>
              <a:rPr lang="en-US" dirty="0" err="1"/>
              <a:t>‘Twill</a:t>
            </a:r>
            <a:r>
              <a:rPr lang="en-US" dirty="0"/>
              <a:t> be my theme in glory, </a:t>
            </a:r>
          </a:p>
          <a:p>
            <a:r>
              <a:rPr lang="en-US" dirty="0"/>
              <a:t>To tell the old, old story, </a:t>
            </a:r>
          </a:p>
          <a:p>
            <a:r>
              <a:rPr lang="en-US" dirty="0"/>
              <a:t>Of Jesus and His love.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09945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8000">
        <p:fade/>
      </p:transition>
    </mc:Choice>
    <mc:Fallback>
      <p:transition spd="med" advTm="18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I love to tell the story; </a:t>
            </a:r>
          </a:p>
          <a:p>
            <a:r>
              <a:rPr lang="en-US" dirty="0"/>
              <a:t>More wonderful it seems </a:t>
            </a:r>
          </a:p>
          <a:p>
            <a:r>
              <a:rPr lang="en-US" dirty="0"/>
              <a:t>Than all the golden fancies </a:t>
            </a:r>
          </a:p>
          <a:p>
            <a:r>
              <a:rPr lang="en-US" dirty="0"/>
              <a:t>Of all our golden dreams. </a:t>
            </a:r>
          </a:p>
          <a:p>
            <a:r>
              <a:rPr lang="en-US" dirty="0"/>
              <a:t>I love to tell the story, </a:t>
            </a:r>
          </a:p>
          <a:p>
            <a:r>
              <a:rPr lang="en-US" dirty="0"/>
              <a:t>It did so much for me </a:t>
            </a:r>
          </a:p>
          <a:p>
            <a:r>
              <a:rPr lang="en-US" dirty="0"/>
              <a:t>And that is now the reason </a:t>
            </a:r>
          </a:p>
          <a:p>
            <a:r>
              <a:rPr lang="en-US" dirty="0"/>
              <a:t>I tell it now to thee.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40000">
        <p:fade/>
      </p:transition>
    </mc:Choice>
    <mc:Fallback>
      <p:transition spd="med" advTm="40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AF329D-7B6A-ACE4-C1BE-F97223FDEF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A2103-FBE5-10A9-0770-9CC084F11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E6C583-731D-AF41-8636-C57C727D1D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dirty="0"/>
              <a:t>I love to tell the story, </a:t>
            </a:r>
          </a:p>
          <a:p>
            <a:r>
              <a:rPr lang="en-US" dirty="0" err="1"/>
              <a:t>‘Twill</a:t>
            </a:r>
            <a:r>
              <a:rPr lang="en-US" dirty="0"/>
              <a:t> be my theme in glory, </a:t>
            </a:r>
          </a:p>
          <a:p>
            <a:r>
              <a:rPr lang="en-US" dirty="0"/>
              <a:t>To tell the old, old story, </a:t>
            </a:r>
          </a:p>
          <a:p>
            <a:r>
              <a:rPr lang="en-US" dirty="0"/>
              <a:t>Of Jesus and His love.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6935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8000">
        <p:fade/>
      </p:transition>
    </mc:Choice>
    <mc:Fallback>
      <p:transition spd="med" advTm="18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I love to tell the story; </a:t>
            </a:r>
          </a:p>
          <a:p>
            <a:r>
              <a:rPr lang="en-US" dirty="0"/>
              <a:t>‘Tis pleasant to repeat </a:t>
            </a:r>
          </a:p>
          <a:p>
            <a:r>
              <a:rPr lang="en-US" dirty="0"/>
              <a:t>What seems each time I tell it, </a:t>
            </a:r>
          </a:p>
          <a:p>
            <a:r>
              <a:rPr lang="en-US" dirty="0"/>
              <a:t>More wonderfully sweet, </a:t>
            </a:r>
          </a:p>
          <a:p>
            <a:r>
              <a:rPr lang="en-US" dirty="0"/>
              <a:t>I love to tell the story, </a:t>
            </a:r>
          </a:p>
          <a:p>
            <a:r>
              <a:rPr lang="en-US" dirty="0"/>
              <a:t>For some have never heard </a:t>
            </a:r>
          </a:p>
          <a:p>
            <a:r>
              <a:rPr lang="en-US" dirty="0"/>
              <a:t>The message of salvation </a:t>
            </a:r>
          </a:p>
          <a:p>
            <a:r>
              <a:rPr lang="en-US" dirty="0"/>
              <a:t>From God’s own Holy Word.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0000">
        <p:fade/>
      </p:transition>
    </mc:Choice>
    <mc:Fallback>
      <p:transition spd="med" advClick="0" advTm="40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8C69AF-F655-7F82-AE68-9624F29D2A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F540E-3A65-5D21-A9EA-28A495A40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919A91-5247-6EC3-1F74-383BBF4720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dirty="0"/>
              <a:t>I love to tell the story, </a:t>
            </a:r>
          </a:p>
          <a:p>
            <a:r>
              <a:rPr lang="en-US" dirty="0" err="1"/>
              <a:t>‘Twill</a:t>
            </a:r>
            <a:r>
              <a:rPr lang="en-US" dirty="0"/>
              <a:t> be my theme in glory, </a:t>
            </a:r>
          </a:p>
          <a:p>
            <a:r>
              <a:rPr lang="en-US" dirty="0"/>
              <a:t>To tell the old, old story, </a:t>
            </a:r>
          </a:p>
          <a:p>
            <a:r>
              <a:rPr lang="en-US" dirty="0"/>
              <a:t>Of Jesus and His love.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1967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8000">
        <p:fade/>
      </p:transition>
    </mc:Choice>
    <mc:Fallback>
      <p:transition spd="med" advTm="18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992F79-8DE0-6CAC-1DBE-79331EC14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6EFE1-9EF1-A76B-DCD1-48203C664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BECF63-67EF-CD17-4D63-5749927C55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I love to tell the story; </a:t>
            </a:r>
          </a:p>
          <a:p>
            <a:r>
              <a:rPr lang="en-US" dirty="0"/>
              <a:t>For those who know it best </a:t>
            </a:r>
          </a:p>
          <a:p>
            <a:r>
              <a:rPr lang="en-US" dirty="0"/>
              <a:t>Seem hungering and thirsting </a:t>
            </a:r>
          </a:p>
          <a:p>
            <a:r>
              <a:rPr lang="en-US" dirty="0"/>
              <a:t>To hear it like the rest. </a:t>
            </a:r>
          </a:p>
          <a:p>
            <a:r>
              <a:rPr lang="en-US" dirty="0"/>
              <a:t>And when in scenes of glory, </a:t>
            </a:r>
          </a:p>
          <a:p>
            <a:r>
              <a:rPr lang="en-US" dirty="0"/>
              <a:t>I sing the new, new song, </a:t>
            </a:r>
          </a:p>
          <a:p>
            <a:r>
              <a:rPr lang="en-US" dirty="0" err="1"/>
              <a:t>‘Twill</a:t>
            </a:r>
            <a:r>
              <a:rPr lang="en-US" dirty="0"/>
              <a:t> be the old, old story </a:t>
            </a:r>
          </a:p>
          <a:p>
            <a:r>
              <a:rPr lang="en-US" dirty="0"/>
              <a:t>That I have loved so long.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3303509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0000">
        <p:fade/>
      </p:transition>
    </mc:Choice>
    <mc:Fallback>
      <p:transition spd="med" advClick="0" advTm="40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855EA1-5CD4-366B-A95B-913D6EBBB0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6BCBA7-A311-6657-8E53-CB2126AB1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CFB59D-C9F2-7341-EEEF-3BDC05A6E4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dirty="0"/>
              <a:t>I love to tell the story, </a:t>
            </a:r>
          </a:p>
          <a:p>
            <a:r>
              <a:rPr lang="en-US" dirty="0" err="1"/>
              <a:t>‘Twill</a:t>
            </a:r>
            <a:r>
              <a:rPr lang="en-US" dirty="0"/>
              <a:t> be my theme in glory, </a:t>
            </a:r>
          </a:p>
          <a:p>
            <a:r>
              <a:rPr lang="en-US" dirty="0"/>
              <a:t>To tell the old, old story, </a:t>
            </a:r>
          </a:p>
          <a:p>
            <a:r>
              <a:rPr lang="en-US" dirty="0"/>
              <a:t>Of Jesus and His love.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08428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2000">
        <p:fade/>
      </p:transition>
    </mc:Choice>
    <mc:Fallback>
      <p:transition spd="med" advTm="22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Thine is the Glory 4x3 - Organ</Template>
  <TotalTime>4776</TotalTime>
  <Words>355</Words>
  <Application>Microsoft Office PowerPoint</Application>
  <PresentationFormat>Widescreen</PresentationFormat>
  <Paragraphs>64</Paragraphs>
  <Slides>9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Aptos</vt:lpstr>
      <vt:lpstr>Arial</vt:lpstr>
      <vt:lpstr>Another Year is Dawning - Organ</vt:lpstr>
      <vt:lpstr>I Love to Tell the Story</vt:lpstr>
      <vt:lpstr>Verse 1</vt:lpstr>
      <vt:lpstr>Chorus</vt:lpstr>
      <vt:lpstr>Verse 2</vt:lpstr>
      <vt:lpstr>Chorus</vt:lpstr>
      <vt:lpstr>Verse 3</vt:lpstr>
      <vt:lpstr>Chorus</vt:lpstr>
      <vt:lpstr>Verse 4</vt:lpstr>
      <vt:lpstr>Chorus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Love to Tell the Story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240</cp:revision>
  <dcterms:created xsi:type="dcterms:W3CDTF">2025-12-17T00:34:02Z</dcterms:created>
  <dcterms:modified xsi:type="dcterms:W3CDTF">2026-09-23T01:19:27Z</dcterms:modified>
  <cp:category>music, hymn</cp:category>
</cp:coreProperties>
</file>