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8"/>
  </p:notesMasterIdLst>
  <p:sldIdLst>
    <p:sldId id="256" r:id="rId2"/>
    <p:sldId id="257" r:id="rId3"/>
    <p:sldId id="262" r:id="rId4"/>
    <p:sldId id="258" r:id="rId5"/>
    <p:sldId id="263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7DABC7-EA99-4C99-BD37-3F892F30578E}" v="3" dt="2026-09-23T00:54:15.0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23T00:54:58.768" v="18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23T00:54:58.768" v="18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23T00:54:15.002" v="8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23T00:54:58.768" v="18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23T00:54:01.045" v="7" actId="6264"/>
          <ac:spMkLst>
            <pc:docMk/>
            <pc:sldMk cId="3717862308" sldId="256"/>
            <ac:spMk id="7" creationId="{8F22CBDD-DE3C-082D-2CB6-34955C65D44D}"/>
          </ac:spMkLst>
        </pc:spChg>
        <pc:spChg chg="add del mod">
          <ac:chgData name="RONNIE NELSON" userId="e9869384eb4b37d4" providerId="LiveId" clId="{4BB06154-6202-49C3-AE11-FE9A36534DCE}" dt="2026-09-23T00:54:01.045" v="7" actId="6264"/>
          <ac:spMkLst>
            <pc:docMk/>
            <pc:sldMk cId="3717862308" sldId="256"/>
            <ac:spMk id="8" creationId="{E46DABF4-56AF-428D-ADF7-3DA196FC5BCD}"/>
          </ac:spMkLst>
        </pc:spChg>
        <pc:picChg chg="mod">
          <ac:chgData name="RONNIE NELSON" userId="e9869384eb4b37d4" providerId="LiveId" clId="{4BB06154-6202-49C3-AE11-FE9A36534DCE}" dt="2026-09-23T00:53:56.149" v="1"/>
          <ac:picMkLst>
            <pc:docMk/>
            <pc:sldMk cId="3717862308" sldId="256"/>
            <ac:picMk id="6" creationId="{F5AF2FB3-65CE-398D-934F-058FDA3181A9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23T00:54:15.109" v="9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23T00:54:15.002" v="8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23T00:54:15.109" v="9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23T00:54:01.045" v="7" actId="6264"/>
          <ac:spMkLst>
            <pc:docMk/>
            <pc:sldMk cId="1023915166" sldId="257"/>
            <ac:spMk id="4" creationId="{EA66BE07-C855-96BD-2839-EB238DD91C0A}"/>
          </ac:spMkLst>
        </pc:spChg>
        <pc:spChg chg="add del mod">
          <ac:chgData name="RONNIE NELSON" userId="e9869384eb4b37d4" providerId="LiveId" clId="{4BB06154-6202-49C3-AE11-FE9A36534DCE}" dt="2026-09-23T00:54:01.045" v="7" actId="6264"/>
          <ac:spMkLst>
            <pc:docMk/>
            <pc:sldMk cId="1023915166" sldId="257"/>
            <ac:spMk id="5" creationId="{1E17E2E4-6B52-B1A3-C2D4-6B0E5C2E5A0B}"/>
          </ac:spMkLst>
        </pc:spChg>
      </pc:sldChg>
      <pc:sldChg chg="addSp delSp modSp mod chgLayout modNotes">
        <pc:chgData name="RONNIE NELSON" userId="e9869384eb4b37d4" providerId="LiveId" clId="{4BB06154-6202-49C3-AE11-FE9A36534DCE}" dt="2026-09-23T00:54:15.112" v="11" actId="27636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23T00:54:15.002" v="8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23T00:54:15.112" v="11" actId="27636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23T00:54:01.045" v="7" actId="6264"/>
          <ac:spMkLst>
            <pc:docMk/>
            <pc:sldMk cId="3973114123" sldId="258"/>
            <ac:spMk id="4" creationId="{E5921638-2B68-6622-08FC-FDD39BE8710B}"/>
          </ac:spMkLst>
        </pc:spChg>
        <pc:spChg chg="add del mod">
          <ac:chgData name="RONNIE NELSON" userId="e9869384eb4b37d4" providerId="LiveId" clId="{4BB06154-6202-49C3-AE11-FE9A36534DCE}" dt="2026-09-23T00:54:01.045" v="7" actId="6264"/>
          <ac:spMkLst>
            <pc:docMk/>
            <pc:sldMk cId="3973114123" sldId="258"/>
            <ac:spMk id="5" creationId="{54C6B354-F061-D5FD-B1D4-B04315410FB2}"/>
          </ac:spMkLst>
        </pc:spChg>
      </pc:sldChg>
      <pc:sldChg chg="addSp delSp modSp mod chgLayout">
        <pc:chgData name="RONNIE NELSON" userId="e9869384eb4b37d4" providerId="LiveId" clId="{4BB06154-6202-49C3-AE11-FE9A36534DCE}" dt="2026-09-23T00:54:15.111" v="10" actId="27636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23T00:54:15.002" v="8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23T00:54:15.111" v="10" actId="27636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09-23T00:54:01.045" v="7" actId="6264"/>
          <ac:spMkLst>
            <pc:docMk/>
            <pc:sldMk cId="2838892107" sldId="262"/>
            <ac:spMk id="4" creationId="{0D2A27D4-9306-A876-5E1F-ACA0C4B5E3B9}"/>
          </ac:spMkLst>
        </pc:spChg>
        <pc:spChg chg="add del mod">
          <ac:chgData name="RONNIE NELSON" userId="e9869384eb4b37d4" providerId="LiveId" clId="{4BB06154-6202-49C3-AE11-FE9A36534DCE}" dt="2026-09-23T00:54:01.045" v="7" actId="6264"/>
          <ac:spMkLst>
            <pc:docMk/>
            <pc:sldMk cId="2838892107" sldId="262"/>
            <ac:spMk id="5" creationId="{31CAB476-7282-4464-374A-03C2F3A2C124}"/>
          </ac:spMkLst>
        </pc:spChg>
      </pc:sldChg>
      <pc:sldChg chg="addSp delSp modSp mod chgLayout modNotes">
        <pc:chgData name="RONNIE NELSON" userId="e9869384eb4b37d4" providerId="LiveId" clId="{4BB06154-6202-49C3-AE11-FE9A36534DCE}" dt="2026-09-23T00:54:15.114" v="12" actId="27636"/>
        <pc:sldMkLst>
          <pc:docMk/>
          <pc:sldMk cId="1330350974" sldId="263"/>
        </pc:sldMkLst>
        <pc:spChg chg="mod ord">
          <ac:chgData name="RONNIE NELSON" userId="e9869384eb4b37d4" providerId="LiveId" clId="{4BB06154-6202-49C3-AE11-FE9A36534DCE}" dt="2026-09-23T00:54:15.002" v="8"/>
          <ac:spMkLst>
            <pc:docMk/>
            <pc:sldMk cId="1330350974" sldId="263"/>
            <ac:spMk id="2" creationId="{75D6EFE1-9EF1-A76B-DCD1-48203C66425F}"/>
          </ac:spMkLst>
        </pc:spChg>
        <pc:spChg chg="mod ord">
          <ac:chgData name="RONNIE NELSON" userId="e9869384eb4b37d4" providerId="LiveId" clId="{4BB06154-6202-49C3-AE11-FE9A36534DCE}" dt="2026-09-23T00:54:15.114" v="12" actId="27636"/>
          <ac:spMkLst>
            <pc:docMk/>
            <pc:sldMk cId="1330350974" sldId="263"/>
            <ac:spMk id="3" creationId="{D0BECF63-67EF-CD17-4D63-5749927C5549}"/>
          </ac:spMkLst>
        </pc:spChg>
        <pc:spChg chg="add del mod">
          <ac:chgData name="RONNIE NELSON" userId="e9869384eb4b37d4" providerId="LiveId" clId="{4BB06154-6202-49C3-AE11-FE9A36534DCE}" dt="2026-09-23T00:54:01.045" v="7" actId="6264"/>
          <ac:spMkLst>
            <pc:docMk/>
            <pc:sldMk cId="1330350974" sldId="263"/>
            <ac:spMk id="4" creationId="{D60F4BA4-EF46-8047-7AFF-6AF9EE313CCB}"/>
          </ac:spMkLst>
        </pc:spChg>
        <pc:spChg chg="add del mod">
          <ac:chgData name="RONNIE NELSON" userId="e9869384eb4b37d4" providerId="LiveId" clId="{4BB06154-6202-49C3-AE11-FE9A36534DCE}" dt="2026-09-23T00:54:01.045" v="7" actId="6264"/>
          <ac:spMkLst>
            <pc:docMk/>
            <pc:sldMk cId="1330350974" sldId="263"/>
            <ac:spMk id="5" creationId="{785A9796-1383-8287-5F44-8706E639AC3B}"/>
          </ac:spMkLst>
        </pc:spChg>
      </pc:sldChg>
      <pc:sldChg chg="addSp delSp modSp mod chgLayout modNotes">
        <pc:chgData name="RONNIE NELSON" userId="e9869384eb4b37d4" providerId="LiveId" clId="{4BB06154-6202-49C3-AE11-FE9A36534DCE}" dt="2026-09-23T00:54:15.116" v="13" actId="27636"/>
        <pc:sldMkLst>
          <pc:docMk/>
          <pc:sldMk cId="46285064" sldId="264"/>
        </pc:sldMkLst>
        <pc:spChg chg="mod ord">
          <ac:chgData name="RONNIE NELSON" userId="e9869384eb4b37d4" providerId="LiveId" clId="{4BB06154-6202-49C3-AE11-FE9A36534DCE}" dt="2026-09-23T00:54:15.002" v="8"/>
          <ac:spMkLst>
            <pc:docMk/>
            <pc:sldMk cId="46285064" sldId="264"/>
            <ac:spMk id="2" creationId="{A97F5AA3-C4C1-DD7B-612A-E4629721359A}"/>
          </ac:spMkLst>
        </pc:spChg>
        <pc:spChg chg="mod ord">
          <ac:chgData name="RONNIE NELSON" userId="e9869384eb4b37d4" providerId="LiveId" clId="{4BB06154-6202-49C3-AE11-FE9A36534DCE}" dt="2026-09-23T00:54:15.116" v="13" actId="27636"/>
          <ac:spMkLst>
            <pc:docMk/>
            <pc:sldMk cId="46285064" sldId="264"/>
            <ac:spMk id="3" creationId="{F650FB6D-3706-576F-AD1E-DD939558733D}"/>
          </ac:spMkLst>
        </pc:spChg>
        <pc:spChg chg="add del mod">
          <ac:chgData name="RONNIE NELSON" userId="e9869384eb4b37d4" providerId="LiveId" clId="{4BB06154-6202-49C3-AE11-FE9A36534DCE}" dt="2026-09-23T00:54:01.045" v="7" actId="6264"/>
          <ac:spMkLst>
            <pc:docMk/>
            <pc:sldMk cId="46285064" sldId="264"/>
            <ac:spMk id="4" creationId="{AC397E68-1FC2-041F-0F11-DBF3B44990F9}"/>
          </ac:spMkLst>
        </pc:spChg>
        <pc:spChg chg="add del mod">
          <ac:chgData name="RONNIE NELSON" userId="e9869384eb4b37d4" providerId="LiveId" clId="{4BB06154-6202-49C3-AE11-FE9A36534DCE}" dt="2026-09-23T00:54:01.045" v="7" actId="6264"/>
          <ac:spMkLst>
            <pc:docMk/>
            <pc:sldMk cId="46285064" sldId="264"/>
            <ac:spMk id="5" creationId="{351A6007-11AB-788B-51BB-C0F9EECE9CF9}"/>
          </ac:spMkLst>
        </pc:spChg>
      </pc:sldChg>
      <pc:sldMasterChg chg="addSp modSp modSldLayout">
        <pc:chgData name="RONNIE NELSON" userId="e9869384eb4b37d4" providerId="LiveId" clId="{4BB06154-6202-49C3-AE11-FE9A36534DCE}" dt="2026-09-23T00:53:56.149" v="1"/>
        <pc:sldMasterMkLst>
          <pc:docMk/>
          <pc:sldMasterMk cId="84758771" sldId="2147483744"/>
        </pc:sldMasterMkLst>
        <pc:spChg chg="mod">
          <ac:chgData name="RONNIE NELSON" userId="e9869384eb4b37d4" providerId="LiveId" clId="{4BB06154-6202-49C3-AE11-FE9A36534DCE}" dt="2026-09-23T00:53:56.149" v="1"/>
          <ac:spMkLst>
            <pc:docMk/>
            <pc:sldMasterMk cId="84758771" sldId="2147483744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23T00:53:56.149" v="1"/>
          <ac:spMkLst>
            <pc:docMk/>
            <pc:sldMasterMk cId="84758771" sldId="2147483744"/>
            <ac:spMk id="3" creationId="{00000000-0000-0000-0000-000000000000}"/>
          </ac:spMkLst>
        </pc:spChg>
        <pc:picChg chg="add mod">
          <ac:chgData name="RONNIE NELSON" userId="e9869384eb4b37d4" providerId="LiveId" clId="{4BB06154-6202-49C3-AE11-FE9A36534DCE}" dt="2026-09-23T00:53:56.149" v="1"/>
          <ac:picMkLst>
            <pc:docMk/>
            <pc:sldMasterMk cId="84758771" sldId="2147483744"/>
            <ac:picMk id="4" creationId="{B1AAC53A-C624-9B50-80CF-8C347BF85616}"/>
          </ac:picMkLst>
        </pc:picChg>
        <pc:picChg chg="mod">
          <ac:chgData name="RONNIE NELSON" userId="e9869384eb4b37d4" providerId="LiveId" clId="{4BB06154-6202-49C3-AE11-FE9A36534DCE}" dt="2026-09-23T00:53:56.149" v="1"/>
          <ac:picMkLst>
            <pc:docMk/>
            <pc:sldMasterMk cId="84758771" sldId="2147483744"/>
            <ac:picMk id="14" creationId="{BE9A5D91-7742-5DF0-FFF8-DD15D5A2280D}"/>
          </ac:picMkLst>
        </pc:picChg>
        <pc:sldLayoutChg chg="modSp">
          <pc:chgData name="RONNIE NELSON" userId="e9869384eb4b37d4" providerId="LiveId" clId="{4BB06154-6202-49C3-AE11-FE9A36534DCE}" dt="2026-09-23T00:53:56.149" v="1"/>
          <pc:sldLayoutMkLst>
            <pc:docMk/>
            <pc:sldMasterMk cId="84758771" sldId="2147483744"/>
            <pc:sldLayoutMk cId="4161411678" sldId="2147483745"/>
          </pc:sldLayoutMkLst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4161411678" sldId="214748374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4161411678" sldId="214748374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4161411678" sldId="214748374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4161411678" sldId="214748374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4161411678" sldId="214748374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0:53:56.149" v="1"/>
          <pc:sldLayoutMkLst>
            <pc:docMk/>
            <pc:sldMasterMk cId="84758771" sldId="2147483744"/>
            <pc:sldLayoutMk cId="1273889615" sldId="2147483746"/>
          </pc:sldLayoutMkLst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1273889615" sldId="214748374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1273889615" sldId="214748374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1273889615" sldId="2147483746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0:53:56.149" v="1"/>
          <pc:sldLayoutMkLst>
            <pc:docMk/>
            <pc:sldMasterMk cId="84758771" sldId="2147483744"/>
            <pc:sldLayoutMk cId="574074215" sldId="2147483747"/>
          </pc:sldLayoutMkLst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574074215" sldId="214748374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574074215" sldId="214748374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574074215" sldId="214748374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574074215" sldId="214748374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574074215" sldId="2147483747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0:53:56.149" v="1"/>
          <pc:sldLayoutMkLst>
            <pc:docMk/>
            <pc:sldMasterMk cId="84758771" sldId="2147483744"/>
            <pc:sldLayoutMk cId="4202790726" sldId="2147483748"/>
          </pc:sldLayoutMkLst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4202790726" sldId="214748374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4202790726" sldId="214748374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4202790726" sldId="2147483748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4202790726" sldId="2147483748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4202790726" sldId="2147483748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0:53:56.149" v="1"/>
          <pc:sldLayoutMkLst>
            <pc:docMk/>
            <pc:sldMasterMk cId="84758771" sldId="2147483744"/>
            <pc:sldLayoutMk cId="3425522427" sldId="2147483749"/>
          </pc:sldLayoutMkLst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3425522427" sldId="214748374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3425522427" sldId="214748374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3425522427" sldId="2147483749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3425522427" sldId="2147483749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3425522427" sldId="2147483749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3425522427" sldId="2147483749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3425522427" sldId="2147483749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3425522427" sldId="2147483749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0:53:56.149" v="1"/>
          <pc:sldLayoutMkLst>
            <pc:docMk/>
            <pc:sldMasterMk cId="84758771" sldId="2147483744"/>
            <pc:sldLayoutMk cId="3274039563" sldId="2147483750"/>
          </pc:sldLayoutMkLst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3274039563" sldId="214748375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3274039563" sldId="214748375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3274039563" sldId="2147483750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0:53:56.149" v="1"/>
          <pc:sldLayoutMkLst>
            <pc:docMk/>
            <pc:sldMasterMk cId="84758771" sldId="2147483744"/>
            <pc:sldLayoutMk cId="2713960448" sldId="2147483751"/>
          </pc:sldLayoutMkLst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2713960448" sldId="214748375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2713960448" sldId="214748375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2713960448" sldId="2147483751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0:53:56.149" v="1"/>
          <pc:sldLayoutMkLst>
            <pc:docMk/>
            <pc:sldMasterMk cId="84758771" sldId="2147483744"/>
            <pc:sldLayoutMk cId="2281303086" sldId="2147483752"/>
          </pc:sldLayoutMkLst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2281303086" sldId="2147483752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2281303086" sldId="2147483752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2281303086" sldId="214748375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2281303086" sldId="214748375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2281303086" sldId="2147483752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2281303086" sldId="2147483752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0:53:56.149" v="1"/>
          <pc:sldLayoutMkLst>
            <pc:docMk/>
            <pc:sldMasterMk cId="84758771" sldId="2147483744"/>
            <pc:sldLayoutMk cId="2408962362" sldId="2147483753"/>
          </pc:sldLayoutMkLst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2408962362" sldId="214748375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2408962362" sldId="214748375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2408962362" sldId="214748375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2408962362" sldId="214748375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2408962362" sldId="2147483753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2408962362" sldId="2147483753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0:53:56.149" v="1"/>
          <pc:sldLayoutMkLst>
            <pc:docMk/>
            <pc:sldMasterMk cId="84758771" sldId="2147483744"/>
            <pc:sldLayoutMk cId="3702376515" sldId="2147483754"/>
          </pc:sldLayoutMkLst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3702376515" sldId="214748375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3702376515" sldId="214748375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3702376515" sldId="214748375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0:53:56.149" v="1"/>
          <pc:sldLayoutMkLst>
            <pc:docMk/>
            <pc:sldMasterMk cId="84758771" sldId="2147483744"/>
            <pc:sldLayoutMk cId="619517054" sldId="2147483755"/>
          </pc:sldLayoutMkLst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619517054" sldId="214748375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619517054" sldId="214748375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619517054" sldId="214748375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619517054" sldId="214748375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0:53:56.149" v="1"/>
            <ac:spMkLst>
              <pc:docMk/>
              <pc:sldMasterMk cId="84758771" sldId="2147483744"/>
              <pc:sldLayoutMk cId="619517054" sldId="2147483755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23T00:53:56.149" v="1"/>
        <pc:sldMasterMkLst>
          <pc:docMk/>
          <pc:sldMasterMk cId="2299284702" sldId="2147483756"/>
        </pc:sldMasterMkLst>
        <pc:picChg chg="add">
          <ac:chgData name="RONNIE NELSON" userId="e9869384eb4b37d4" providerId="LiveId" clId="{4BB06154-6202-49C3-AE11-FE9A36534DCE}" dt="2026-09-23T00:53:56.149" v="1"/>
          <ac:picMkLst>
            <pc:docMk/>
            <pc:sldMasterMk cId="2299284702" sldId="2147483756"/>
            <ac:picMk id="7" creationId="{A18083AA-F81C-10CF-E318-C2C6AF2604F4}"/>
          </ac:picMkLst>
        </pc:picChg>
      </pc:sldMasterChg>
      <pc:sldMasterChg chg="addSp delSp modSp mod">
        <pc:chgData name="RONNIE NELSON" userId="e9869384eb4b37d4" providerId="LiveId" clId="{4BB06154-6202-49C3-AE11-FE9A36534DCE}" dt="2026-09-23T00:54:34.437" v="17" actId="732"/>
        <pc:sldMasterMkLst>
          <pc:docMk/>
          <pc:sldMasterMk cId="2363391167" sldId="2147483768"/>
        </pc:sldMasterMkLst>
        <pc:picChg chg="add del">
          <ac:chgData name="RONNIE NELSON" userId="e9869384eb4b37d4" providerId="LiveId" clId="{4BB06154-6202-49C3-AE11-FE9A36534DCE}" dt="2026-09-23T00:54:19.693" v="14" actId="478"/>
          <ac:picMkLst>
            <pc:docMk/>
            <pc:sldMasterMk cId="2363391167" sldId="2147483768"/>
            <ac:picMk id="4" creationId="{27D40DF9-AC2E-75B0-C592-2B7747188B3C}"/>
          </ac:picMkLst>
        </pc:picChg>
        <pc:picChg chg="mod modCrop">
          <ac:chgData name="RONNIE NELSON" userId="e9869384eb4b37d4" providerId="LiveId" clId="{4BB06154-6202-49C3-AE11-FE9A36534DCE}" dt="2026-09-23T00:54:34.437" v="17" actId="732"/>
          <ac:picMkLst>
            <pc:docMk/>
            <pc:sldMasterMk cId="2363391167" sldId="2147483768"/>
            <ac:picMk id="14" creationId="{BE9A5D91-7742-5DF0-FFF8-DD15D5A2280D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10CA-84B4-B889-019A-D8B8D1913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3F5A1D-D645-9355-DAEB-C0C2D7ABB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AE5716-7AE0-76D1-0E6B-CCA3C2E7B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8CFDD4-0E63-3B8B-37CB-32D5ACA69F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729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6E44A-FEAA-C7C7-CC35-DE8069899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9C161B-4ECE-0AB6-E40F-56C5DA777D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7780B3-0C7D-2FA4-3B4C-463E93ABBA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1DACE0-A958-5598-1DBD-64077BB14F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632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19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11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33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81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09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842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776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14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310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47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352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9A5D91-7742-5DF0-FFF8-DD15D5A2280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0" r="10970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391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 Know Whom I Have Believed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Daniel Whittle, 1883</a:t>
            </a:r>
          </a:p>
          <a:p>
            <a:r>
              <a:rPr lang="en-US" dirty="0"/>
              <a:t>Music: James McGranahan</a:t>
            </a:r>
            <a:r>
              <a:rPr lang="en-US"/>
              <a:t>, 1883 </a:t>
            </a:r>
            <a:endParaRPr lang="en-US" dirty="0"/>
          </a:p>
        </p:txBody>
      </p:sp>
      <p:pic>
        <p:nvPicPr>
          <p:cNvPr id="6" name="I Know Whom I Have Believed - Organ">
            <a:hlinkClick r:id="" action="ppaction://media"/>
            <a:extLst>
              <a:ext uri="{FF2B5EF4-FFF2-40B4-BE49-F238E27FC236}">
                <a16:creationId xmlns:a16="http://schemas.microsoft.com/office/drawing/2014/main" id="{F5AF2FB3-65CE-398D-934F-058FDA3181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3498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400">
        <p:fade/>
      </p:transition>
    </mc:Choice>
    <mc:Fallback>
      <p:transition spd="med" advClick="0" advTm="7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 know not why God’s wondrous grace </a:t>
            </a:r>
          </a:p>
          <a:p>
            <a:r>
              <a:rPr lang="en-US" dirty="0"/>
              <a:t>To me He hath made known, </a:t>
            </a:r>
          </a:p>
          <a:p>
            <a:r>
              <a:rPr lang="en-US" dirty="0"/>
              <a:t>Nor why unworthy— Christ in love </a:t>
            </a:r>
          </a:p>
          <a:p>
            <a:r>
              <a:rPr lang="en-US" dirty="0"/>
              <a:t>Redeemed me for His own. </a:t>
            </a:r>
          </a:p>
          <a:p>
            <a:endParaRPr lang="en-US" dirty="0"/>
          </a:p>
          <a:p>
            <a:r>
              <a:rPr lang="en-US" dirty="0"/>
              <a:t>But “I know whom I have believed, </a:t>
            </a:r>
          </a:p>
          <a:p>
            <a:r>
              <a:rPr lang="en-US" dirty="0"/>
              <a:t>And am persuaded that He is able </a:t>
            </a:r>
          </a:p>
          <a:p>
            <a:r>
              <a:rPr lang="en-US" dirty="0"/>
              <a:t>To keep that which I’ve committed </a:t>
            </a:r>
          </a:p>
          <a:p>
            <a:r>
              <a:rPr lang="en-US" dirty="0"/>
              <a:t>Unto Him against that day.”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2750">
        <p:fade/>
      </p:transition>
    </mc:Choice>
    <mc:Fallback>
      <p:transition spd="med" advClick="0" advTm="3275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 know not why this saving faith </a:t>
            </a:r>
          </a:p>
          <a:p>
            <a:r>
              <a:rPr lang="en-US" dirty="0"/>
              <a:t>To me He did impart, </a:t>
            </a:r>
          </a:p>
          <a:p>
            <a:r>
              <a:rPr lang="en-US" dirty="0"/>
              <a:t>Nor how believing in His Word </a:t>
            </a:r>
          </a:p>
          <a:p>
            <a:r>
              <a:rPr lang="en-US" dirty="0"/>
              <a:t>Wrought peace within my heart. </a:t>
            </a:r>
          </a:p>
          <a:p>
            <a:endParaRPr lang="en-US" dirty="0"/>
          </a:p>
          <a:p>
            <a:r>
              <a:rPr lang="en-US" dirty="0"/>
              <a:t>But “I know whom I have believed, </a:t>
            </a:r>
          </a:p>
          <a:p>
            <a:r>
              <a:rPr lang="en-US" dirty="0"/>
              <a:t>And am persuaded that He is able </a:t>
            </a:r>
          </a:p>
          <a:p>
            <a:r>
              <a:rPr lang="en-US" dirty="0"/>
              <a:t>To keep that which I’ve committed </a:t>
            </a:r>
          </a:p>
          <a:p>
            <a:r>
              <a:rPr lang="en-US" dirty="0"/>
              <a:t>Unto Him against that day.”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2750">
        <p:fade/>
      </p:transition>
    </mc:Choice>
    <mc:Fallback>
      <p:transition spd="med" advTm="327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 know not how the Spirit moves, </a:t>
            </a:r>
          </a:p>
          <a:p>
            <a:r>
              <a:rPr lang="en-US" dirty="0"/>
              <a:t>Convincing men of sin, </a:t>
            </a:r>
          </a:p>
          <a:p>
            <a:r>
              <a:rPr lang="en-US" dirty="0"/>
              <a:t>Revealing Jesus thro’ the Word, </a:t>
            </a:r>
          </a:p>
          <a:p>
            <a:r>
              <a:rPr lang="en-US" dirty="0"/>
              <a:t>Creating faith in Him.</a:t>
            </a:r>
          </a:p>
          <a:p>
            <a:endParaRPr lang="en-US" dirty="0"/>
          </a:p>
          <a:p>
            <a:r>
              <a:rPr lang="en-US" dirty="0"/>
              <a:t>But “I know whom I have believed, </a:t>
            </a:r>
          </a:p>
          <a:p>
            <a:r>
              <a:rPr lang="en-US" dirty="0"/>
              <a:t>And am persuaded that He is able </a:t>
            </a:r>
          </a:p>
          <a:p>
            <a:r>
              <a:rPr lang="en-US" dirty="0"/>
              <a:t>To keep that which I’ve committed </a:t>
            </a:r>
          </a:p>
          <a:p>
            <a:r>
              <a:rPr lang="en-US" dirty="0"/>
              <a:t>Unto Him against that day.”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2750">
        <p:fade/>
      </p:transition>
    </mc:Choice>
    <mc:Fallback>
      <p:transition spd="med" advClick="0" advTm="3275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92F79-8DE0-6CAC-1DBE-79331EC14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6EFE1-9EF1-A76B-DCD1-48203C66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ECF63-67EF-CD17-4D63-5749927C5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 know not what of good or ill </a:t>
            </a:r>
          </a:p>
          <a:p>
            <a:r>
              <a:rPr lang="en-US" dirty="0"/>
              <a:t>May be reserved for me, </a:t>
            </a:r>
          </a:p>
          <a:p>
            <a:r>
              <a:rPr lang="en-US" dirty="0"/>
              <a:t>Of weary ways or golden days, </a:t>
            </a:r>
          </a:p>
          <a:p>
            <a:r>
              <a:rPr lang="en-US" dirty="0"/>
              <a:t>Before His face I see. </a:t>
            </a:r>
          </a:p>
          <a:p>
            <a:endParaRPr lang="en-US" dirty="0"/>
          </a:p>
          <a:p>
            <a:r>
              <a:rPr lang="en-US" dirty="0"/>
              <a:t>But “I know whom I have believed, </a:t>
            </a:r>
          </a:p>
          <a:p>
            <a:r>
              <a:rPr lang="en-US" dirty="0"/>
              <a:t>And am persuaded that He is able </a:t>
            </a:r>
          </a:p>
          <a:p>
            <a:r>
              <a:rPr lang="en-US" dirty="0"/>
              <a:t>To keep that which I’ve committed </a:t>
            </a:r>
          </a:p>
          <a:p>
            <a:r>
              <a:rPr lang="en-US" dirty="0"/>
              <a:t>Unto Him against that day.” </a:t>
            </a:r>
          </a:p>
        </p:txBody>
      </p:sp>
    </p:spTree>
    <p:extLst>
      <p:ext uri="{BB962C8B-B14F-4D97-AF65-F5344CB8AC3E}">
        <p14:creationId xmlns:p14="http://schemas.microsoft.com/office/powerpoint/2010/main" val="1330350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2750">
        <p:fade/>
      </p:transition>
    </mc:Choice>
    <mc:Fallback>
      <p:transition spd="med" advClick="0" advTm="3275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AE735-BA3D-5BEF-6A20-82750237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F5AA3-C4C1-DD7B-612A-E46297213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0FB6D-3706-576F-AD1E-DD939558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 know not when my Lord may come,</a:t>
            </a:r>
          </a:p>
          <a:p>
            <a:r>
              <a:rPr lang="en-US" dirty="0"/>
              <a:t> At night or noonday fair, </a:t>
            </a:r>
          </a:p>
          <a:p>
            <a:r>
              <a:rPr lang="en-US" dirty="0"/>
              <a:t>Nor if I’ll walk the vale with Him, </a:t>
            </a:r>
          </a:p>
          <a:p>
            <a:r>
              <a:rPr lang="en-US" dirty="0"/>
              <a:t>Or “meet Him in the air.”</a:t>
            </a:r>
          </a:p>
          <a:p>
            <a:endParaRPr lang="en-US" dirty="0"/>
          </a:p>
          <a:p>
            <a:r>
              <a:rPr lang="en-US" dirty="0"/>
              <a:t>But “I know whom I have believed, </a:t>
            </a:r>
          </a:p>
          <a:p>
            <a:r>
              <a:rPr lang="en-US" dirty="0"/>
              <a:t>And am persuaded that He is able </a:t>
            </a:r>
          </a:p>
          <a:p>
            <a:r>
              <a:rPr lang="en-US" dirty="0"/>
              <a:t>To keep that which I’ve committed </a:t>
            </a:r>
          </a:p>
          <a:p>
            <a:r>
              <a:rPr lang="en-US" dirty="0"/>
              <a:t>Unto Him against that day.” </a:t>
            </a:r>
          </a:p>
        </p:txBody>
      </p:sp>
    </p:spTree>
    <p:extLst>
      <p:ext uri="{BB962C8B-B14F-4D97-AF65-F5344CB8AC3E}">
        <p14:creationId xmlns:p14="http://schemas.microsoft.com/office/powerpoint/2010/main" val="46285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6000">
        <p:fade/>
      </p:transition>
    </mc:Choice>
    <mc:Fallback>
      <p:transition spd="med" advClick="0" advTm="36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 Know Whom I Have Believed 16x9</Template>
  <TotalTime>4762</TotalTime>
  <Words>318</Words>
  <Application>Microsoft Office PowerPoint</Application>
  <PresentationFormat>On-screen Show (4:3)</PresentationFormat>
  <Paragraphs>59</Paragraphs>
  <Slides>6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I Know Whom I Have Believed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Know Whom I Have Believed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2026-09-23T00:55:07Z</dcterms:modified>
  <cp:category>music, hymn</cp:category>
</cp:coreProperties>
</file>