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62" r:id="rId4"/>
    <p:sldId id="258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E336FA-C107-4261-AEE8-BBB1C17661CA}" v="26" dt="2026-09-23T00:44:42.2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addSld modSld modMainMaster">
      <pc:chgData name="RONNIE NELSON" userId="e9869384eb4b37d4" providerId="LiveId" clId="{4BB06154-6202-49C3-AE11-FE9A36534DCE}" dt="2026-09-23T00:47:57.177" v="183" actId="20577"/>
      <pc:docMkLst>
        <pc:docMk/>
      </pc:docMkLst>
      <pc:sldChg chg="addSp delSp modSp mod modTransition delAnim modAnim">
        <pc:chgData name="RONNIE NELSON" userId="e9869384eb4b37d4" providerId="LiveId" clId="{4BB06154-6202-49C3-AE11-FE9A36534DCE}" dt="2026-09-23T00:47:57.177" v="183" actId="20577"/>
        <pc:sldMkLst>
          <pc:docMk/>
          <pc:sldMk cId="3717862308" sldId="256"/>
        </pc:sldMkLst>
        <pc:spChg chg="mod">
          <ac:chgData name="RONNIE NELSON" userId="e9869384eb4b37d4" providerId="LiveId" clId="{4BB06154-6202-49C3-AE11-FE9A36534DCE}" dt="2026-09-23T00:33:30.587" v="119" actId="20577"/>
          <ac:spMkLst>
            <pc:docMk/>
            <pc:sldMk cId="3717862308" sldId="256"/>
            <ac:spMk id="2" creationId="{759D7056-EEB2-C7BD-D400-700479A38C1B}"/>
          </ac:spMkLst>
        </pc:spChg>
        <pc:spChg chg="mod">
          <ac:chgData name="RONNIE NELSON" userId="e9869384eb4b37d4" providerId="LiveId" clId="{4BB06154-6202-49C3-AE11-FE9A36534DCE}" dt="2026-09-23T00:47:57.177" v="183" actId="20577"/>
          <ac:spMkLst>
            <pc:docMk/>
            <pc:sldMk cId="3717862308" sldId="256"/>
            <ac:spMk id="3" creationId="{F4E7F4EA-A72F-2F68-AEB2-C8B509BFB5AC}"/>
          </ac:spMkLst>
        </pc:spChg>
        <pc:picChg chg="del">
          <ac:chgData name="RONNIE NELSON" userId="e9869384eb4b37d4" providerId="LiveId" clId="{4BB06154-6202-49C3-AE11-FE9A36534DCE}" dt="2026-09-22T23:36:44.169" v="25" actId="478"/>
          <ac:picMkLst>
            <pc:docMk/>
            <pc:sldMk cId="3717862308" sldId="256"/>
            <ac:picMk id="4" creationId="{079B36C7-5C5D-4237-116F-DB5CE27728DE}"/>
          </ac:picMkLst>
        </pc:picChg>
        <pc:picChg chg="add mod">
          <ac:chgData name="RONNIE NELSON" userId="e9869384eb4b37d4" providerId="LiveId" clId="{4BB06154-6202-49C3-AE11-FE9A36534DCE}" dt="2026-09-23T00:38:41.348" v="158" actId="1076"/>
          <ac:picMkLst>
            <pc:docMk/>
            <pc:sldMk cId="3717862308" sldId="256"/>
            <ac:picMk id="5" creationId="{44F0AB41-7D96-149C-A88B-5C199DB37953}"/>
          </ac:picMkLst>
        </pc:picChg>
      </pc:sldChg>
      <pc:sldChg chg="modSp mod modTransition">
        <pc:chgData name="RONNIE NELSON" userId="e9869384eb4b37d4" providerId="LiveId" clId="{4BB06154-6202-49C3-AE11-FE9A36534DCE}" dt="2026-09-23T00:44:42.220" v="181"/>
        <pc:sldMkLst>
          <pc:docMk/>
          <pc:sldMk cId="1023915166" sldId="257"/>
        </pc:sldMkLst>
        <pc:spChg chg="mod">
          <ac:chgData name="RONNIE NELSON" userId="e9869384eb4b37d4" providerId="LiveId" clId="{4BB06154-6202-49C3-AE11-FE9A36534DCE}" dt="2026-09-23T00:30:22.158" v="38" actId="114"/>
          <ac:spMkLst>
            <pc:docMk/>
            <pc:sldMk cId="1023915166" sldId="257"/>
            <ac:spMk id="3" creationId="{F1F2989C-1A00-A956-9FF4-D6438220AFF4}"/>
          </ac:spMkLst>
        </pc:spChg>
      </pc:sldChg>
      <pc:sldChg chg="modSp mod modTransition">
        <pc:chgData name="RONNIE NELSON" userId="e9869384eb4b37d4" providerId="LiveId" clId="{4BB06154-6202-49C3-AE11-FE9A36534DCE}" dt="2026-09-23T00:44:42.220" v="181"/>
        <pc:sldMkLst>
          <pc:docMk/>
          <pc:sldMk cId="3973114123" sldId="258"/>
        </pc:sldMkLst>
        <pc:spChg chg="mod">
          <ac:chgData name="RONNIE NELSON" userId="e9869384eb4b37d4" providerId="LiveId" clId="{4BB06154-6202-49C3-AE11-FE9A36534DCE}" dt="2026-09-23T00:32:47.671" v="82" actId="20577"/>
          <ac:spMkLst>
            <pc:docMk/>
            <pc:sldMk cId="3973114123" sldId="258"/>
            <ac:spMk id="3" creationId="{79B767A4-700C-2B49-542C-8BE818F4DD17}"/>
          </ac:spMkLst>
        </pc:spChg>
      </pc:sldChg>
      <pc:sldChg chg="modSp mod modTransition">
        <pc:chgData name="RONNIE NELSON" userId="e9869384eb4b37d4" providerId="LiveId" clId="{4BB06154-6202-49C3-AE11-FE9A36534DCE}" dt="2026-09-23T00:44:42.220" v="181"/>
        <pc:sldMkLst>
          <pc:docMk/>
          <pc:sldMk cId="2838892107" sldId="262"/>
        </pc:sldMkLst>
        <pc:spChg chg="mod">
          <ac:chgData name="RONNIE NELSON" userId="e9869384eb4b37d4" providerId="LiveId" clId="{4BB06154-6202-49C3-AE11-FE9A36534DCE}" dt="2026-09-23T00:32:36.268" v="71" actId="20577"/>
          <ac:spMkLst>
            <pc:docMk/>
            <pc:sldMk cId="2838892107" sldId="262"/>
            <ac:spMk id="3" creationId="{CD8AA68A-BBB3-69FE-A755-9BE558F0D97D}"/>
          </ac:spMkLst>
        </pc:spChg>
      </pc:sldChg>
      <pc:sldChg chg="modSp mod modTransition">
        <pc:chgData name="RONNIE NELSON" userId="e9869384eb4b37d4" providerId="LiveId" clId="{4BB06154-6202-49C3-AE11-FE9A36534DCE}" dt="2026-09-23T00:44:42.220" v="181"/>
        <pc:sldMkLst>
          <pc:docMk/>
          <pc:sldMk cId="1330350974" sldId="263"/>
        </pc:sldMkLst>
        <pc:spChg chg="mod">
          <ac:chgData name="RONNIE NELSON" userId="e9869384eb4b37d4" providerId="LiveId" clId="{4BB06154-6202-49C3-AE11-FE9A36534DCE}" dt="2026-09-23T00:32:54.908" v="84" actId="20577"/>
          <ac:spMkLst>
            <pc:docMk/>
            <pc:sldMk cId="1330350974" sldId="263"/>
            <ac:spMk id="3" creationId="{D0BECF63-67EF-CD17-4D63-5749927C5549}"/>
          </ac:spMkLst>
        </pc:spChg>
      </pc:sldChg>
      <pc:sldChg chg="modSp add mod modTransition">
        <pc:chgData name="RONNIE NELSON" userId="e9869384eb4b37d4" providerId="LiveId" clId="{4BB06154-6202-49C3-AE11-FE9A36534DCE}" dt="2026-09-23T00:47:50.764" v="182" actId="20577"/>
        <pc:sldMkLst>
          <pc:docMk/>
          <pc:sldMk cId="46285064" sldId="264"/>
        </pc:sldMkLst>
        <pc:spChg chg="mod">
          <ac:chgData name="RONNIE NELSON" userId="e9869384eb4b37d4" providerId="LiveId" clId="{4BB06154-6202-49C3-AE11-FE9A36534DCE}" dt="2026-09-23T00:31:58.452" v="62" actId="20577"/>
          <ac:spMkLst>
            <pc:docMk/>
            <pc:sldMk cId="46285064" sldId="264"/>
            <ac:spMk id="2" creationId="{A97F5AA3-C4C1-DD7B-612A-E4629721359A}"/>
          </ac:spMkLst>
        </pc:spChg>
        <pc:spChg chg="mod">
          <ac:chgData name="RONNIE NELSON" userId="e9869384eb4b37d4" providerId="LiveId" clId="{4BB06154-6202-49C3-AE11-FE9A36534DCE}" dt="2026-09-23T00:47:50.764" v="182" actId="20577"/>
          <ac:spMkLst>
            <pc:docMk/>
            <pc:sldMk cId="46285064" sldId="264"/>
            <ac:spMk id="3" creationId="{F650FB6D-3706-576F-AD1E-DD939558733D}"/>
          </ac:spMkLst>
        </pc:spChg>
      </pc:sldChg>
      <pc:sldMasterChg chg="addSp delSp modSp mod">
        <pc:chgData name="RONNIE NELSON" userId="e9869384eb4b37d4" providerId="LiveId" clId="{4BB06154-6202-49C3-AE11-FE9A36534DCE}" dt="2026-09-23T00:41:54.509" v="180" actId="167"/>
        <pc:sldMasterMkLst>
          <pc:docMk/>
          <pc:sldMasterMk cId="1050875626" sldId="2147483732"/>
        </pc:sldMasterMkLst>
        <pc:picChg chg="del">
          <ac:chgData name="RONNIE NELSON" userId="e9869384eb4b37d4" providerId="LiveId" clId="{4BB06154-6202-49C3-AE11-FE9A36534DCE}" dt="2026-09-23T00:38:55.096" v="162" actId="478"/>
          <ac:picMkLst>
            <pc:docMk/>
            <pc:sldMasterMk cId="1050875626" sldId="2147483732"/>
            <ac:picMk id="5" creationId="{6071ECB8-D903-9D49-9C6B-C85CD6A12A84}"/>
          </ac:picMkLst>
        </pc:picChg>
        <pc:picChg chg="add del mod">
          <ac:chgData name="RONNIE NELSON" userId="e9869384eb4b37d4" providerId="LiveId" clId="{4BB06154-6202-49C3-AE11-FE9A36534DCE}" dt="2026-09-23T00:40:03.967" v="164" actId="931"/>
          <ac:picMkLst>
            <pc:docMk/>
            <pc:sldMasterMk cId="1050875626" sldId="2147483732"/>
            <ac:picMk id="6" creationId="{890C4534-5341-E526-40B9-B16A250B7EC2}"/>
          </ac:picMkLst>
        </pc:picChg>
        <pc:picChg chg="add del mod ord">
          <ac:chgData name="RONNIE NELSON" userId="e9869384eb4b37d4" providerId="LiveId" clId="{4BB06154-6202-49C3-AE11-FE9A36534DCE}" dt="2026-09-23T00:40:38.706" v="169" actId="478"/>
          <ac:picMkLst>
            <pc:docMk/>
            <pc:sldMasterMk cId="1050875626" sldId="2147483732"/>
            <ac:picMk id="8" creationId="{52F05129-107D-B689-3F21-40DC1258B48E}"/>
          </ac:picMkLst>
        </pc:picChg>
        <pc:picChg chg="add del mod">
          <ac:chgData name="RONNIE NELSON" userId="e9869384eb4b37d4" providerId="LiveId" clId="{4BB06154-6202-49C3-AE11-FE9A36534DCE}" dt="2026-09-23T00:41:01.363" v="171" actId="478"/>
          <ac:picMkLst>
            <pc:docMk/>
            <pc:sldMasterMk cId="1050875626" sldId="2147483732"/>
            <ac:picMk id="10" creationId="{B6829306-C622-FE37-3B16-E32F47566640}"/>
          </ac:picMkLst>
        </pc:picChg>
        <pc:picChg chg="add del mod ord">
          <ac:chgData name="RONNIE NELSON" userId="e9869384eb4b37d4" providerId="LiveId" clId="{4BB06154-6202-49C3-AE11-FE9A36534DCE}" dt="2026-09-23T00:41:33.749" v="176" actId="478"/>
          <ac:picMkLst>
            <pc:docMk/>
            <pc:sldMasterMk cId="1050875626" sldId="2147483732"/>
            <ac:picMk id="12" creationId="{4EE7C18C-F924-2169-796B-8D7B340A966C}"/>
          </ac:picMkLst>
        </pc:picChg>
        <pc:picChg chg="add mod ord">
          <ac:chgData name="RONNIE NELSON" userId="e9869384eb4b37d4" providerId="LiveId" clId="{4BB06154-6202-49C3-AE11-FE9A36534DCE}" dt="2026-09-23T00:41:54.509" v="180" actId="167"/>
          <ac:picMkLst>
            <pc:docMk/>
            <pc:sldMasterMk cId="1050875626" sldId="2147483732"/>
            <ac:picMk id="14" creationId="{BE9A5D91-7742-5DF0-FFF8-DD15D5A2280D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F10CA-84B4-B889-019A-D8B8D1913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F5A1D-D645-9355-DAEB-C0C2D7ABB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AE5716-7AE0-76D1-0E6B-CCA3C2E7BD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8CFDD4-0E63-3B8B-37CB-32D5ACA69F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7296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E44A-FEAA-C7C7-CC35-DE8069899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9C161B-4ECE-0AB6-E40F-56C5DA777D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7780B3-0C7D-2FA4-3B4C-463E93ABBA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1DACE0-A958-5598-1DBD-64077BB14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632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66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429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058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556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75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078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4102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6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9313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343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930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BE9A5D91-7742-5DF0-FFF8-DD15D5A2280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0875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I Know Whom I Have Believed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/>
          <a:p>
            <a:r>
              <a:rPr lang="en-US" dirty="0"/>
              <a:t>Lyrics: Daniel Whittle, 1883</a:t>
            </a:r>
          </a:p>
          <a:p>
            <a:r>
              <a:rPr lang="en-US" dirty="0"/>
              <a:t>Music: James McGranahan</a:t>
            </a:r>
            <a:r>
              <a:rPr lang="en-US"/>
              <a:t>, 1883 </a:t>
            </a:r>
            <a:endParaRPr lang="en-US" dirty="0"/>
          </a:p>
        </p:txBody>
      </p:sp>
      <p:pic>
        <p:nvPicPr>
          <p:cNvPr id="5" name="I Know Whom I Have Believed">
            <a:hlinkClick r:id="" action="ppaction://media"/>
            <a:extLst>
              <a:ext uri="{FF2B5EF4-FFF2-40B4-BE49-F238E27FC236}">
                <a16:creationId xmlns:a16="http://schemas.microsoft.com/office/drawing/2014/main" id="{44F0AB41-7D96-149C-A88B-5C199DB3795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378084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400">
        <p:fade/>
      </p:transition>
    </mc:Choice>
    <mc:Fallback>
      <p:transition spd="med" advClick="0" advTm="74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know not why God’s wondrous grace </a:t>
            </a:r>
          </a:p>
          <a:p>
            <a:r>
              <a:rPr lang="en-US" dirty="0"/>
              <a:t>To me He hath made known, </a:t>
            </a:r>
          </a:p>
          <a:p>
            <a:r>
              <a:rPr lang="en-US" dirty="0"/>
              <a:t>Nor why unworthy— Christ in love </a:t>
            </a:r>
          </a:p>
          <a:p>
            <a:r>
              <a:rPr lang="en-US" dirty="0"/>
              <a:t>Redeemed me for His own. </a:t>
            </a:r>
          </a:p>
          <a:p>
            <a:endParaRPr lang="en-US" dirty="0"/>
          </a:p>
          <a:p>
            <a:r>
              <a:rPr lang="en-US" i="1" dirty="0"/>
              <a:t>But “I know whom I have believed, </a:t>
            </a:r>
          </a:p>
          <a:p>
            <a:r>
              <a:rPr lang="en-US" i="1" dirty="0"/>
              <a:t>And am persuaded that He is able </a:t>
            </a:r>
          </a:p>
          <a:p>
            <a:r>
              <a:rPr lang="en-US" i="1" dirty="0"/>
              <a:t>To keep that which I’ve committed </a:t>
            </a:r>
          </a:p>
          <a:p>
            <a:r>
              <a:rPr lang="en-US" i="1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know not why this saving faith </a:t>
            </a:r>
          </a:p>
          <a:p>
            <a:r>
              <a:rPr lang="en-US" dirty="0"/>
              <a:t>To me He did impart, </a:t>
            </a:r>
          </a:p>
          <a:p>
            <a:r>
              <a:rPr lang="en-US" dirty="0"/>
              <a:t>Nor how believing in His Word </a:t>
            </a:r>
          </a:p>
          <a:p>
            <a:r>
              <a:rPr lang="en-US" dirty="0"/>
              <a:t>Wrought peace within my heart. </a:t>
            </a:r>
          </a:p>
          <a:p>
            <a:endParaRPr lang="en-US" i="1" dirty="0"/>
          </a:p>
          <a:p>
            <a:r>
              <a:rPr lang="en-US" i="1" dirty="0"/>
              <a:t>But “I know whom I have believed, </a:t>
            </a:r>
          </a:p>
          <a:p>
            <a:r>
              <a:rPr lang="en-US" i="1" dirty="0"/>
              <a:t>And am persuaded that He is able </a:t>
            </a:r>
          </a:p>
          <a:p>
            <a:r>
              <a:rPr lang="en-US" i="1" dirty="0"/>
              <a:t>To keep that which I’ve committed </a:t>
            </a:r>
          </a:p>
          <a:p>
            <a:r>
              <a:rPr lang="en-US" i="1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2750">
        <p:fade/>
      </p:transition>
    </mc:Choice>
    <mc:Fallback>
      <p:transition spd="med" advTm="3275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know not how the Spirit moves, </a:t>
            </a:r>
          </a:p>
          <a:p>
            <a:r>
              <a:rPr lang="en-US" dirty="0"/>
              <a:t>Convincing men of sin, </a:t>
            </a:r>
          </a:p>
          <a:p>
            <a:r>
              <a:rPr lang="en-US" dirty="0"/>
              <a:t>Revealing Jesus thro’ the Word, </a:t>
            </a:r>
          </a:p>
          <a:p>
            <a:r>
              <a:rPr lang="en-US" dirty="0"/>
              <a:t>Creating faith in Him.</a:t>
            </a:r>
          </a:p>
          <a:p>
            <a:endParaRPr lang="en-US" dirty="0"/>
          </a:p>
          <a:p>
            <a:r>
              <a:rPr lang="en-US" i="1" dirty="0"/>
              <a:t>But “I know whom I have believed, </a:t>
            </a:r>
          </a:p>
          <a:p>
            <a:r>
              <a:rPr lang="en-US" i="1" dirty="0"/>
              <a:t>And am persuaded that He is able </a:t>
            </a:r>
          </a:p>
          <a:p>
            <a:r>
              <a:rPr lang="en-US" i="1" dirty="0"/>
              <a:t>To keep that which I’ve committed </a:t>
            </a:r>
          </a:p>
          <a:p>
            <a:r>
              <a:rPr lang="en-US" i="1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2F79-8DE0-6CAC-1DBE-79331EC140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6EFE1-9EF1-A76B-DCD1-48203C664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ECF63-67EF-CD17-4D63-5749927C5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know not what of good or ill </a:t>
            </a:r>
          </a:p>
          <a:p>
            <a:r>
              <a:rPr lang="en-US" dirty="0"/>
              <a:t>May be reserved for me, </a:t>
            </a:r>
          </a:p>
          <a:p>
            <a:r>
              <a:rPr lang="en-US" dirty="0"/>
              <a:t>Of weary ways or golden days, </a:t>
            </a:r>
          </a:p>
          <a:p>
            <a:r>
              <a:rPr lang="en-US" dirty="0"/>
              <a:t>Before His face I see. </a:t>
            </a:r>
          </a:p>
          <a:p>
            <a:endParaRPr lang="en-US" i="1" dirty="0"/>
          </a:p>
          <a:p>
            <a:r>
              <a:rPr lang="en-US" i="1" dirty="0"/>
              <a:t>But “I know whom I have believed, </a:t>
            </a:r>
          </a:p>
          <a:p>
            <a:r>
              <a:rPr lang="en-US" i="1" dirty="0"/>
              <a:t>And am persuaded that He is able </a:t>
            </a:r>
          </a:p>
          <a:p>
            <a:r>
              <a:rPr lang="en-US" i="1" dirty="0"/>
              <a:t>To keep that which I’ve committed </a:t>
            </a:r>
          </a:p>
          <a:p>
            <a:r>
              <a:rPr lang="en-US" i="1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13303509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750">
        <p:fade/>
      </p:transition>
    </mc:Choice>
    <mc:Fallback>
      <p:transition spd="med" advClick="0" advTm="3275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0AE735-BA3D-5BEF-6A20-82750237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F5AA3-C4C1-DD7B-612A-E46297213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</p:spPr>
        <p:txBody>
          <a:bodyPr/>
          <a:lstStyle/>
          <a:p>
            <a:r>
              <a:rPr lang="en-US" dirty="0"/>
              <a:t>Verse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0FB6D-3706-576F-AD1E-DD9395587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67482"/>
            <a:ext cx="10515600" cy="5214560"/>
          </a:xfrm>
        </p:spPr>
        <p:txBody>
          <a:bodyPr anchor="ctr">
            <a:normAutofit/>
          </a:bodyPr>
          <a:lstStyle/>
          <a:p>
            <a:r>
              <a:rPr lang="en-US" dirty="0"/>
              <a:t>I know not when my Lord may come,</a:t>
            </a:r>
          </a:p>
          <a:p>
            <a:r>
              <a:rPr lang="en-US" dirty="0"/>
              <a:t> At night or noonday fair, </a:t>
            </a:r>
          </a:p>
          <a:p>
            <a:r>
              <a:rPr lang="en-US" dirty="0"/>
              <a:t>Nor if I’ll walk the vale with Him, </a:t>
            </a:r>
          </a:p>
          <a:p>
            <a:r>
              <a:rPr lang="en-US" dirty="0"/>
              <a:t>Or “meet Him in the air.”</a:t>
            </a:r>
          </a:p>
          <a:p>
            <a:endParaRPr lang="en-US" i="1" dirty="0"/>
          </a:p>
          <a:p>
            <a:r>
              <a:rPr lang="en-US" i="1" dirty="0"/>
              <a:t>But “I know whom I have believed, </a:t>
            </a:r>
          </a:p>
          <a:p>
            <a:r>
              <a:rPr lang="en-US" i="1" dirty="0"/>
              <a:t>And am persuaded that He is able </a:t>
            </a:r>
          </a:p>
          <a:p>
            <a:r>
              <a:rPr lang="en-US" i="1" dirty="0"/>
              <a:t>To keep that which I’ve committed </a:t>
            </a:r>
          </a:p>
          <a:p>
            <a:r>
              <a:rPr lang="en-US" i="1" dirty="0"/>
              <a:t>Unto Him against that day.” </a:t>
            </a:r>
          </a:p>
        </p:txBody>
      </p:sp>
    </p:spTree>
    <p:extLst>
      <p:ext uri="{BB962C8B-B14F-4D97-AF65-F5344CB8AC3E}">
        <p14:creationId xmlns:p14="http://schemas.microsoft.com/office/powerpoint/2010/main" val="462850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000">
        <p:fade/>
      </p:transition>
    </mc:Choice>
    <mc:Fallback>
      <p:transition spd="med" advClick="0" advTm="35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Thine is the Glory 4x3 - Organ</Template>
  <TotalTime>4755</TotalTime>
  <Words>318</Words>
  <Application>Microsoft Office PowerPoint</Application>
  <PresentationFormat>Widescreen</PresentationFormat>
  <Paragraphs>59</Paragraphs>
  <Slides>6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Aptos</vt:lpstr>
      <vt:lpstr>Arial</vt:lpstr>
      <vt:lpstr>Another Year is Dawning - Organ</vt:lpstr>
      <vt:lpstr>I Know Whom I Have Believed</vt:lpstr>
      <vt:lpstr>Verse 1</vt:lpstr>
      <vt:lpstr>Verse 2</vt:lpstr>
      <vt:lpstr>Verse 3</vt:lpstr>
      <vt:lpstr>Verse 4</vt:lpstr>
      <vt:lpstr>Verse 5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Know Whom I Have Believed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238</cp:revision>
  <dcterms:created xsi:type="dcterms:W3CDTF">2025-12-17T00:34:02Z</dcterms:created>
  <dcterms:modified xsi:type="dcterms:W3CDTF">2026-09-23T00:47:59Z</dcterms:modified>
  <cp:category>music, hymn</cp:category>
</cp:coreProperties>
</file>