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notesMasterIdLst>
    <p:notesMasterId r:id="rId7"/>
  </p:notesMasterIdLst>
  <p:sldIdLst>
    <p:sldId id="256" r:id="rId2"/>
    <p:sldId id="257" r:id="rId3"/>
    <p:sldId id="262" r:id="rId4"/>
    <p:sldId id="258" r:id="rId5"/>
    <p:sldId id="263" r:id="rId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03721"/>
    <a:srgbClr val="4C3C1E"/>
    <a:srgbClr val="1E3137"/>
    <a:srgbClr val="361E08"/>
    <a:srgbClr val="0B0A04"/>
    <a:srgbClr val="1C1C1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25A9FB5-EA3D-4883-9782-23CEE6700C15}" v="2" dt="2026-09-13T20:31:42.61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2" autoAdjust="0"/>
    <p:restoredTop sz="94689" autoAdjust="0"/>
  </p:normalViewPr>
  <p:slideViewPr>
    <p:cSldViewPr snapToGrid="0">
      <p:cViewPr varScale="1">
        <p:scale>
          <a:sx n="87" d="100"/>
          <a:sy n="87" d="100"/>
        </p:scale>
        <p:origin x="1258" y="67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ONNIE NELSON" userId="e9869384eb4b37d4" providerId="LiveId" clId="{4BB06154-6202-49C3-AE11-FE9A36534DCE}"/>
    <pc:docChg chg="undo custSel modSld modMainMaster modNotesMaster">
      <pc:chgData name="RONNIE NELSON" userId="e9869384eb4b37d4" providerId="LiveId" clId="{4BB06154-6202-49C3-AE11-FE9A36534DCE}" dt="2026-09-13T20:31:53.520" v="18" actId="20577"/>
      <pc:docMkLst>
        <pc:docMk/>
      </pc:docMkLst>
      <pc:sldChg chg="addSp delSp modSp mod chgLayout modNotes">
        <pc:chgData name="RONNIE NELSON" userId="e9869384eb4b37d4" providerId="LiveId" clId="{4BB06154-6202-49C3-AE11-FE9A36534DCE}" dt="2026-09-13T20:31:53.520" v="18" actId="20577"/>
        <pc:sldMkLst>
          <pc:docMk/>
          <pc:sldMk cId="3717862308" sldId="256"/>
        </pc:sldMkLst>
        <pc:spChg chg="mod ord">
          <ac:chgData name="RONNIE NELSON" userId="e9869384eb4b37d4" providerId="LiveId" clId="{4BB06154-6202-49C3-AE11-FE9A36534DCE}" dt="2026-09-13T20:31:42.615" v="12"/>
          <ac:spMkLst>
            <pc:docMk/>
            <pc:sldMk cId="3717862308" sldId="256"/>
            <ac:spMk id="2" creationId="{759D7056-EEB2-C7BD-D400-700479A38C1B}"/>
          </ac:spMkLst>
        </pc:spChg>
        <pc:spChg chg="mod ord">
          <ac:chgData name="RONNIE NELSON" userId="e9869384eb4b37d4" providerId="LiveId" clId="{4BB06154-6202-49C3-AE11-FE9A36534DCE}" dt="2026-09-13T20:31:53.520" v="18" actId="20577"/>
          <ac:spMkLst>
            <pc:docMk/>
            <pc:sldMk cId="3717862308" sldId="256"/>
            <ac:spMk id="3" creationId="{F4E7F4EA-A72F-2F68-AEB2-C8B509BFB5AC}"/>
          </ac:spMkLst>
        </pc:spChg>
        <pc:spChg chg="add del mod">
          <ac:chgData name="RONNIE NELSON" userId="e9869384eb4b37d4" providerId="LiveId" clId="{4BB06154-6202-49C3-AE11-FE9A36534DCE}" dt="2026-09-13T20:30:56.554" v="2" actId="6264"/>
          <ac:spMkLst>
            <pc:docMk/>
            <pc:sldMk cId="3717862308" sldId="256"/>
            <ac:spMk id="5" creationId="{1FD3EAE5-A4EA-4C3F-CCF7-84AAB1086AE9}"/>
          </ac:spMkLst>
        </pc:spChg>
        <pc:spChg chg="add del mod">
          <ac:chgData name="RONNIE NELSON" userId="e9869384eb4b37d4" providerId="LiveId" clId="{4BB06154-6202-49C3-AE11-FE9A36534DCE}" dt="2026-09-13T20:30:56.554" v="2" actId="6264"/>
          <ac:spMkLst>
            <pc:docMk/>
            <pc:sldMk cId="3717862308" sldId="256"/>
            <ac:spMk id="6" creationId="{52DF7481-0D35-3CBB-0773-FABEC9FE6428}"/>
          </ac:spMkLst>
        </pc:spChg>
        <pc:picChg chg="mod">
          <ac:chgData name="RONNIE NELSON" userId="e9869384eb4b37d4" providerId="LiveId" clId="{4BB06154-6202-49C3-AE11-FE9A36534DCE}" dt="2026-09-13T20:30:52.463" v="0"/>
          <ac:picMkLst>
            <pc:docMk/>
            <pc:sldMk cId="3717862308" sldId="256"/>
            <ac:picMk id="4" creationId="{96A2B417-7351-E8FC-B24B-E7661AB1CC80}"/>
          </ac:picMkLst>
        </pc:picChg>
      </pc:sldChg>
      <pc:sldChg chg="addSp delSp modSp mod chgLayout modNotes">
        <pc:chgData name="RONNIE NELSON" userId="e9869384eb4b37d4" providerId="LiveId" clId="{4BB06154-6202-49C3-AE11-FE9A36534DCE}" dt="2026-09-13T20:31:42.711" v="13" actId="27636"/>
        <pc:sldMkLst>
          <pc:docMk/>
          <pc:sldMk cId="1023915166" sldId="257"/>
        </pc:sldMkLst>
        <pc:spChg chg="mod ord">
          <ac:chgData name="RONNIE NELSON" userId="e9869384eb4b37d4" providerId="LiveId" clId="{4BB06154-6202-49C3-AE11-FE9A36534DCE}" dt="2026-09-13T20:31:42.615" v="12"/>
          <ac:spMkLst>
            <pc:docMk/>
            <pc:sldMk cId="1023915166" sldId="257"/>
            <ac:spMk id="2" creationId="{3B81346A-84BA-D226-0F11-0C04CE54888F}"/>
          </ac:spMkLst>
        </pc:spChg>
        <pc:spChg chg="mod ord">
          <ac:chgData name="RONNIE NELSON" userId="e9869384eb4b37d4" providerId="LiveId" clId="{4BB06154-6202-49C3-AE11-FE9A36534DCE}" dt="2026-09-13T20:31:42.711" v="13" actId="27636"/>
          <ac:spMkLst>
            <pc:docMk/>
            <pc:sldMk cId="1023915166" sldId="257"/>
            <ac:spMk id="3" creationId="{F1F2989C-1A00-A956-9FF4-D6438220AFF4}"/>
          </ac:spMkLst>
        </pc:spChg>
        <pc:spChg chg="add del mod">
          <ac:chgData name="RONNIE NELSON" userId="e9869384eb4b37d4" providerId="LiveId" clId="{4BB06154-6202-49C3-AE11-FE9A36534DCE}" dt="2026-09-13T20:30:56.554" v="2" actId="6264"/>
          <ac:spMkLst>
            <pc:docMk/>
            <pc:sldMk cId="1023915166" sldId="257"/>
            <ac:spMk id="4" creationId="{DBA00F41-742C-4207-3A0A-FE77A13F5597}"/>
          </ac:spMkLst>
        </pc:spChg>
        <pc:spChg chg="add del mod">
          <ac:chgData name="RONNIE NELSON" userId="e9869384eb4b37d4" providerId="LiveId" clId="{4BB06154-6202-49C3-AE11-FE9A36534DCE}" dt="2026-09-13T20:30:56.554" v="2" actId="6264"/>
          <ac:spMkLst>
            <pc:docMk/>
            <pc:sldMk cId="1023915166" sldId="257"/>
            <ac:spMk id="5" creationId="{CE3EB293-B23A-2E11-5B39-93ABC7BA570E}"/>
          </ac:spMkLst>
        </pc:spChg>
      </pc:sldChg>
      <pc:sldChg chg="addSp delSp modSp mod chgLayout modNotes">
        <pc:chgData name="RONNIE NELSON" userId="e9869384eb4b37d4" providerId="LiveId" clId="{4BB06154-6202-49C3-AE11-FE9A36534DCE}" dt="2026-09-13T20:31:42.717" v="15" actId="27636"/>
        <pc:sldMkLst>
          <pc:docMk/>
          <pc:sldMk cId="3973114123" sldId="258"/>
        </pc:sldMkLst>
        <pc:spChg chg="mod ord">
          <ac:chgData name="RONNIE NELSON" userId="e9869384eb4b37d4" providerId="LiveId" clId="{4BB06154-6202-49C3-AE11-FE9A36534DCE}" dt="2026-09-13T20:31:42.615" v="12"/>
          <ac:spMkLst>
            <pc:docMk/>
            <pc:sldMk cId="3973114123" sldId="258"/>
            <ac:spMk id="2" creationId="{AB22F4D5-348A-23BF-4367-ED03E3B2E181}"/>
          </ac:spMkLst>
        </pc:spChg>
        <pc:spChg chg="mod ord">
          <ac:chgData name="RONNIE NELSON" userId="e9869384eb4b37d4" providerId="LiveId" clId="{4BB06154-6202-49C3-AE11-FE9A36534DCE}" dt="2026-09-13T20:31:42.717" v="15" actId="27636"/>
          <ac:spMkLst>
            <pc:docMk/>
            <pc:sldMk cId="3973114123" sldId="258"/>
            <ac:spMk id="3" creationId="{79B767A4-700C-2B49-542C-8BE818F4DD17}"/>
          </ac:spMkLst>
        </pc:spChg>
        <pc:spChg chg="add del mod">
          <ac:chgData name="RONNIE NELSON" userId="e9869384eb4b37d4" providerId="LiveId" clId="{4BB06154-6202-49C3-AE11-FE9A36534DCE}" dt="2026-09-13T20:30:56.554" v="2" actId="6264"/>
          <ac:spMkLst>
            <pc:docMk/>
            <pc:sldMk cId="3973114123" sldId="258"/>
            <ac:spMk id="4" creationId="{CBE09BCE-B848-4F6E-5EF2-52791742A68C}"/>
          </ac:spMkLst>
        </pc:spChg>
        <pc:spChg chg="add del mod">
          <ac:chgData name="RONNIE NELSON" userId="e9869384eb4b37d4" providerId="LiveId" clId="{4BB06154-6202-49C3-AE11-FE9A36534DCE}" dt="2026-09-13T20:30:56.554" v="2" actId="6264"/>
          <ac:spMkLst>
            <pc:docMk/>
            <pc:sldMk cId="3973114123" sldId="258"/>
            <ac:spMk id="5" creationId="{260B2286-69CA-8F38-274A-FB86BE1737C1}"/>
          </ac:spMkLst>
        </pc:spChg>
      </pc:sldChg>
      <pc:sldChg chg="addSp delSp modSp mod chgLayout">
        <pc:chgData name="RONNIE NELSON" userId="e9869384eb4b37d4" providerId="LiveId" clId="{4BB06154-6202-49C3-AE11-FE9A36534DCE}" dt="2026-09-13T20:31:42.714" v="14" actId="27636"/>
        <pc:sldMkLst>
          <pc:docMk/>
          <pc:sldMk cId="2838892107" sldId="262"/>
        </pc:sldMkLst>
        <pc:spChg chg="mod ord">
          <ac:chgData name="RONNIE NELSON" userId="e9869384eb4b37d4" providerId="LiveId" clId="{4BB06154-6202-49C3-AE11-FE9A36534DCE}" dt="2026-09-13T20:31:42.615" v="12"/>
          <ac:spMkLst>
            <pc:docMk/>
            <pc:sldMk cId="2838892107" sldId="262"/>
            <ac:spMk id="2" creationId="{1432AFA0-742A-901D-4A19-AA0CC68CD034}"/>
          </ac:spMkLst>
        </pc:spChg>
        <pc:spChg chg="mod ord">
          <ac:chgData name="RONNIE NELSON" userId="e9869384eb4b37d4" providerId="LiveId" clId="{4BB06154-6202-49C3-AE11-FE9A36534DCE}" dt="2026-09-13T20:31:42.714" v="14" actId="27636"/>
          <ac:spMkLst>
            <pc:docMk/>
            <pc:sldMk cId="2838892107" sldId="262"/>
            <ac:spMk id="3" creationId="{CD8AA68A-BBB3-69FE-A755-9BE558F0D97D}"/>
          </ac:spMkLst>
        </pc:spChg>
        <pc:spChg chg="add del mod">
          <ac:chgData name="RONNIE NELSON" userId="e9869384eb4b37d4" providerId="LiveId" clId="{4BB06154-6202-49C3-AE11-FE9A36534DCE}" dt="2026-09-13T20:30:56.554" v="2" actId="6264"/>
          <ac:spMkLst>
            <pc:docMk/>
            <pc:sldMk cId="2838892107" sldId="262"/>
            <ac:spMk id="4" creationId="{EF10A95D-10EA-31E7-2A46-48366E263E8A}"/>
          </ac:spMkLst>
        </pc:spChg>
        <pc:spChg chg="add del mod">
          <ac:chgData name="RONNIE NELSON" userId="e9869384eb4b37d4" providerId="LiveId" clId="{4BB06154-6202-49C3-AE11-FE9A36534DCE}" dt="2026-09-13T20:30:56.554" v="2" actId="6264"/>
          <ac:spMkLst>
            <pc:docMk/>
            <pc:sldMk cId="2838892107" sldId="262"/>
            <ac:spMk id="5" creationId="{6A6CC096-3833-893A-A43A-4A14B5764043}"/>
          </ac:spMkLst>
        </pc:spChg>
      </pc:sldChg>
      <pc:sldChg chg="addSp delSp modSp mod chgLayout modNotes">
        <pc:chgData name="RONNIE NELSON" userId="e9869384eb4b37d4" providerId="LiveId" clId="{4BB06154-6202-49C3-AE11-FE9A36534DCE}" dt="2026-09-13T20:31:42.718" v="16" actId="27636"/>
        <pc:sldMkLst>
          <pc:docMk/>
          <pc:sldMk cId="2107008546" sldId="263"/>
        </pc:sldMkLst>
        <pc:spChg chg="mod ord">
          <ac:chgData name="RONNIE NELSON" userId="e9869384eb4b37d4" providerId="LiveId" clId="{4BB06154-6202-49C3-AE11-FE9A36534DCE}" dt="2026-09-13T20:31:42.615" v="12"/>
          <ac:spMkLst>
            <pc:docMk/>
            <pc:sldMk cId="2107008546" sldId="263"/>
            <ac:spMk id="2" creationId="{4253C841-8939-D0F4-EBA9-646161F52815}"/>
          </ac:spMkLst>
        </pc:spChg>
        <pc:spChg chg="mod ord">
          <ac:chgData name="RONNIE NELSON" userId="e9869384eb4b37d4" providerId="LiveId" clId="{4BB06154-6202-49C3-AE11-FE9A36534DCE}" dt="2026-09-13T20:31:42.718" v="16" actId="27636"/>
          <ac:spMkLst>
            <pc:docMk/>
            <pc:sldMk cId="2107008546" sldId="263"/>
            <ac:spMk id="3" creationId="{0EF86B54-A150-BFA3-3924-F96234F5FEB3}"/>
          </ac:spMkLst>
        </pc:spChg>
        <pc:spChg chg="add del mod">
          <ac:chgData name="RONNIE NELSON" userId="e9869384eb4b37d4" providerId="LiveId" clId="{4BB06154-6202-49C3-AE11-FE9A36534DCE}" dt="2026-09-13T20:30:56.554" v="2" actId="6264"/>
          <ac:spMkLst>
            <pc:docMk/>
            <pc:sldMk cId="2107008546" sldId="263"/>
            <ac:spMk id="4" creationId="{E2C2A381-EAA3-5226-2BD0-9116C6A28ED6}"/>
          </ac:spMkLst>
        </pc:spChg>
        <pc:spChg chg="add del mod">
          <ac:chgData name="RONNIE NELSON" userId="e9869384eb4b37d4" providerId="LiveId" clId="{4BB06154-6202-49C3-AE11-FE9A36534DCE}" dt="2026-09-13T20:30:56.554" v="2" actId="6264"/>
          <ac:spMkLst>
            <pc:docMk/>
            <pc:sldMk cId="2107008546" sldId="263"/>
            <ac:spMk id="5" creationId="{6F8AC336-A1C2-5ACC-725C-5AECD847A5BA}"/>
          </ac:spMkLst>
        </pc:spChg>
      </pc:sldChg>
      <pc:sldMasterChg chg="modSp modSldLayout">
        <pc:chgData name="RONNIE NELSON" userId="e9869384eb4b37d4" providerId="LiveId" clId="{4BB06154-6202-49C3-AE11-FE9A36534DCE}" dt="2026-09-13T20:30:52.463" v="0"/>
        <pc:sldMasterMkLst>
          <pc:docMk/>
          <pc:sldMasterMk cId="1050875626" sldId="2147483732"/>
        </pc:sldMasterMkLst>
        <pc:spChg chg="mod">
          <ac:chgData name="RONNIE NELSON" userId="e9869384eb4b37d4" providerId="LiveId" clId="{4BB06154-6202-49C3-AE11-FE9A36534DCE}" dt="2026-09-13T20:30:52.463" v="0"/>
          <ac:spMkLst>
            <pc:docMk/>
            <pc:sldMasterMk cId="1050875626" sldId="2147483732"/>
            <ac:spMk id="2" creationId="{00000000-0000-0000-0000-000000000000}"/>
          </ac:spMkLst>
        </pc:spChg>
        <pc:spChg chg="mod">
          <ac:chgData name="RONNIE NELSON" userId="e9869384eb4b37d4" providerId="LiveId" clId="{4BB06154-6202-49C3-AE11-FE9A36534DCE}" dt="2026-09-13T20:30:52.463" v="0"/>
          <ac:spMkLst>
            <pc:docMk/>
            <pc:sldMasterMk cId="1050875626" sldId="2147483732"/>
            <ac:spMk id="3" creationId="{00000000-0000-0000-0000-000000000000}"/>
          </ac:spMkLst>
        </pc:spChg>
        <pc:picChg chg="mod">
          <ac:chgData name="RONNIE NELSON" userId="e9869384eb4b37d4" providerId="LiveId" clId="{4BB06154-6202-49C3-AE11-FE9A36534DCE}" dt="2026-09-13T20:30:52.463" v="0"/>
          <ac:picMkLst>
            <pc:docMk/>
            <pc:sldMasterMk cId="1050875626" sldId="2147483732"/>
            <ac:picMk id="5" creationId="{123929AC-1827-5863-0FF3-AB696FA7B15D}"/>
          </ac:picMkLst>
        </pc:picChg>
        <pc:sldLayoutChg chg="modSp">
          <pc:chgData name="RONNIE NELSON" userId="e9869384eb4b37d4" providerId="LiveId" clId="{4BB06154-6202-49C3-AE11-FE9A36534DCE}" dt="2026-09-13T20:30:52.463" v="0"/>
          <pc:sldLayoutMkLst>
            <pc:docMk/>
            <pc:sldMasterMk cId="1050875626" sldId="2147483732"/>
            <pc:sldLayoutMk cId="3226662453" sldId="2147483733"/>
          </pc:sldLayoutMkLst>
          <pc:spChg chg="mod">
            <ac:chgData name="RONNIE NELSON" userId="e9869384eb4b37d4" providerId="LiveId" clId="{4BB06154-6202-49C3-AE11-FE9A36534DCE}" dt="2026-09-13T20:30:52.463" v="0"/>
            <ac:spMkLst>
              <pc:docMk/>
              <pc:sldMasterMk cId="1050875626" sldId="2147483732"/>
              <pc:sldLayoutMk cId="3226662453" sldId="2147483733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13T20:30:52.463" v="0"/>
            <ac:spMkLst>
              <pc:docMk/>
              <pc:sldMasterMk cId="1050875626" sldId="2147483732"/>
              <pc:sldLayoutMk cId="3226662453" sldId="2147483733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13T20:30:52.463" v="0"/>
            <ac:spMkLst>
              <pc:docMk/>
              <pc:sldMasterMk cId="1050875626" sldId="2147483732"/>
              <pc:sldLayoutMk cId="3226662453" sldId="2147483733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13T20:30:52.463" v="0"/>
            <ac:spMkLst>
              <pc:docMk/>
              <pc:sldMasterMk cId="1050875626" sldId="2147483732"/>
              <pc:sldLayoutMk cId="3226662453" sldId="2147483733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13T20:30:52.463" v="0"/>
            <ac:spMkLst>
              <pc:docMk/>
              <pc:sldMasterMk cId="1050875626" sldId="2147483732"/>
              <pc:sldLayoutMk cId="3226662453" sldId="2147483733"/>
              <ac:spMk id="6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9-13T20:30:52.463" v="0"/>
          <pc:sldLayoutMkLst>
            <pc:docMk/>
            <pc:sldMasterMk cId="1050875626" sldId="2147483732"/>
            <pc:sldLayoutMk cId="1056429758" sldId="2147483734"/>
          </pc:sldLayoutMkLst>
          <pc:spChg chg="mod">
            <ac:chgData name="RONNIE NELSON" userId="e9869384eb4b37d4" providerId="LiveId" clId="{4BB06154-6202-49C3-AE11-FE9A36534DCE}" dt="2026-09-13T20:30:52.463" v="0"/>
            <ac:spMkLst>
              <pc:docMk/>
              <pc:sldMasterMk cId="1050875626" sldId="2147483732"/>
              <pc:sldLayoutMk cId="1056429758" sldId="2147483734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13T20:30:52.463" v="0"/>
            <ac:spMkLst>
              <pc:docMk/>
              <pc:sldMasterMk cId="1050875626" sldId="2147483732"/>
              <pc:sldLayoutMk cId="1056429758" sldId="2147483734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13T20:30:52.463" v="0"/>
            <ac:spMkLst>
              <pc:docMk/>
              <pc:sldMasterMk cId="1050875626" sldId="2147483732"/>
              <pc:sldLayoutMk cId="1056429758" sldId="2147483734"/>
              <ac:spMk id="6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9-13T20:30:52.463" v="0"/>
          <pc:sldLayoutMkLst>
            <pc:docMk/>
            <pc:sldMasterMk cId="1050875626" sldId="2147483732"/>
            <pc:sldLayoutMk cId="1074058109" sldId="2147483735"/>
          </pc:sldLayoutMkLst>
          <pc:spChg chg="mod">
            <ac:chgData name="RONNIE NELSON" userId="e9869384eb4b37d4" providerId="LiveId" clId="{4BB06154-6202-49C3-AE11-FE9A36534DCE}" dt="2026-09-13T20:30:52.463" v="0"/>
            <ac:spMkLst>
              <pc:docMk/>
              <pc:sldMasterMk cId="1050875626" sldId="2147483732"/>
              <pc:sldLayoutMk cId="1074058109" sldId="2147483735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13T20:30:52.463" v="0"/>
            <ac:spMkLst>
              <pc:docMk/>
              <pc:sldMasterMk cId="1050875626" sldId="2147483732"/>
              <pc:sldLayoutMk cId="1074058109" sldId="2147483735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13T20:30:52.463" v="0"/>
            <ac:spMkLst>
              <pc:docMk/>
              <pc:sldMasterMk cId="1050875626" sldId="2147483732"/>
              <pc:sldLayoutMk cId="1074058109" sldId="2147483735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13T20:30:52.463" v="0"/>
            <ac:spMkLst>
              <pc:docMk/>
              <pc:sldMasterMk cId="1050875626" sldId="2147483732"/>
              <pc:sldLayoutMk cId="1074058109" sldId="2147483735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13T20:30:52.463" v="0"/>
            <ac:spMkLst>
              <pc:docMk/>
              <pc:sldMasterMk cId="1050875626" sldId="2147483732"/>
              <pc:sldLayoutMk cId="1074058109" sldId="2147483735"/>
              <ac:spMk id="6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9-13T20:30:52.463" v="0"/>
          <pc:sldLayoutMkLst>
            <pc:docMk/>
            <pc:sldMasterMk cId="1050875626" sldId="2147483732"/>
            <pc:sldLayoutMk cId="2316556592" sldId="2147483736"/>
          </pc:sldLayoutMkLst>
          <pc:spChg chg="mod">
            <ac:chgData name="RONNIE NELSON" userId="e9869384eb4b37d4" providerId="LiveId" clId="{4BB06154-6202-49C3-AE11-FE9A36534DCE}" dt="2026-09-13T20:30:52.463" v="0"/>
            <ac:spMkLst>
              <pc:docMk/>
              <pc:sldMasterMk cId="1050875626" sldId="2147483732"/>
              <pc:sldLayoutMk cId="2316556592" sldId="2147483736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13T20:30:52.463" v="0"/>
            <ac:spMkLst>
              <pc:docMk/>
              <pc:sldMasterMk cId="1050875626" sldId="2147483732"/>
              <pc:sldLayoutMk cId="2316556592" sldId="2147483736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13T20:30:52.463" v="0"/>
            <ac:spMkLst>
              <pc:docMk/>
              <pc:sldMasterMk cId="1050875626" sldId="2147483732"/>
              <pc:sldLayoutMk cId="2316556592" sldId="2147483736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13T20:30:52.463" v="0"/>
            <ac:spMkLst>
              <pc:docMk/>
              <pc:sldMasterMk cId="1050875626" sldId="2147483732"/>
              <pc:sldLayoutMk cId="2316556592" sldId="2147483736"/>
              <ac:spMk id="6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13T20:30:52.463" v="0"/>
            <ac:spMkLst>
              <pc:docMk/>
              <pc:sldMasterMk cId="1050875626" sldId="2147483732"/>
              <pc:sldLayoutMk cId="2316556592" sldId="2147483736"/>
              <ac:spMk id="7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9-13T20:30:52.463" v="0"/>
          <pc:sldLayoutMkLst>
            <pc:docMk/>
            <pc:sldMasterMk cId="1050875626" sldId="2147483732"/>
            <pc:sldLayoutMk cId="3440756255" sldId="2147483737"/>
          </pc:sldLayoutMkLst>
          <pc:spChg chg="mod">
            <ac:chgData name="RONNIE NELSON" userId="e9869384eb4b37d4" providerId="LiveId" clId="{4BB06154-6202-49C3-AE11-FE9A36534DCE}" dt="2026-09-13T20:30:52.463" v="0"/>
            <ac:spMkLst>
              <pc:docMk/>
              <pc:sldMasterMk cId="1050875626" sldId="2147483732"/>
              <pc:sldLayoutMk cId="3440756255" sldId="2147483737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13T20:30:52.463" v="0"/>
            <ac:spMkLst>
              <pc:docMk/>
              <pc:sldMasterMk cId="1050875626" sldId="2147483732"/>
              <pc:sldLayoutMk cId="3440756255" sldId="2147483737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13T20:30:52.463" v="0"/>
            <ac:spMkLst>
              <pc:docMk/>
              <pc:sldMasterMk cId="1050875626" sldId="2147483732"/>
              <pc:sldLayoutMk cId="3440756255" sldId="2147483737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13T20:30:52.463" v="0"/>
            <ac:spMkLst>
              <pc:docMk/>
              <pc:sldMasterMk cId="1050875626" sldId="2147483732"/>
              <pc:sldLayoutMk cId="3440756255" sldId="2147483737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13T20:30:52.463" v="0"/>
            <ac:spMkLst>
              <pc:docMk/>
              <pc:sldMasterMk cId="1050875626" sldId="2147483732"/>
              <pc:sldLayoutMk cId="3440756255" sldId="2147483737"/>
              <ac:spMk id="6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13T20:30:52.463" v="0"/>
            <ac:spMkLst>
              <pc:docMk/>
              <pc:sldMasterMk cId="1050875626" sldId="2147483732"/>
              <pc:sldLayoutMk cId="3440756255" sldId="2147483737"/>
              <ac:spMk id="7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13T20:30:52.463" v="0"/>
            <ac:spMkLst>
              <pc:docMk/>
              <pc:sldMasterMk cId="1050875626" sldId="2147483732"/>
              <pc:sldLayoutMk cId="3440756255" sldId="2147483737"/>
              <ac:spMk id="8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13T20:30:52.463" v="0"/>
            <ac:spMkLst>
              <pc:docMk/>
              <pc:sldMasterMk cId="1050875626" sldId="2147483732"/>
              <pc:sldLayoutMk cId="3440756255" sldId="2147483737"/>
              <ac:spMk id="9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9-13T20:30:52.463" v="0"/>
          <pc:sldLayoutMkLst>
            <pc:docMk/>
            <pc:sldMasterMk cId="1050875626" sldId="2147483732"/>
            <pc:sldLayoutMk cId="2065078158" sldId="2147483738"/>
          </pc:sldLayoutMkLst>
          <pc:spChg chg="mod">
            <ac:chgData name="RONNIE NELSON" userId="e9869384eb4b37d4" providerId="LiveId" clId="{4BB06154-6202-49C3-AE11-FE9A36534DCE}" dt="2026-09-13T20:30:52.463" v="0"/>
            <ac:spMkLst>
              <pc:docMk/>
              <pc:sldMasterMk cId="1050875626" sldId="2147483732"/>
              <pc:sldLayoutMk cId="2065078158" sldId="2147483738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13T20:30:52.463" v="0"/>
            <ac:spMkLst>
              <pc:docMk/>
              <pc:sldMasterMk cId="1050875626" sldId="2147483732"/>
              <pc:sldLayoutMk cId="2065078158" sldId="2147483738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13T20:30:52.463" v="0"/>
            <ac:spMkLst>
              <pc:docMk/>
              <pc:sldMasterMk cId="1050875626" sldId="2147483732"/>
              <pc:sldLayoutMk cId="2065078158" sldId="2147483738"/>
              <ac:spMk id="5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9-13T20:30:52.463" v="0"/>
          <pc:sldLayoutMkLst>
            <pc:docMk/>
            <pc:sldMasterMk cId="1050875626" sldId="2147483732"/>
            <pc:sldLayoutMk cId="4015410239" sldId="2147483739"/>
          </pc:sldLayoutMkLst>
          <pc:spChg chg="mod">
            <ac:chgData name="RONNIE NELSON" userId="e9869384eb4b37d4" providerId="LiveId" clId="{4BB06154-6202-49C3-AE11-FE9A36534DCE}" dt="2026-09-13T20:30:52.463" v="0"/>
            <ac:spMkLst>
              <pc:docMk/>
              <pc:sldMasterMk cId="1050875626" sldId="2147483732"/>
              <pc:sldLayoutMk cId="4015410239" sldId="2147483739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13T20:30:52.463" v="0"/>
            <ac:spMkLst>
              <pc:docMk/>
              <pc:sldMasterMk cId="1050875626" sldId="2147483732"/>
              <pc:sldLayoutMk cId="4015410239" sldId="2147483739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13T20:30:52.463" v="0"/>
            <ac:spMkLst>
              <pc:docMk/>
              <pc:sldMasterMk cId="1050875626" sldId="2147483732"/>
              <pc:sldLayoutMk cId="4015410239" sldId="2147483739"/>
              <ac:spMk id="4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9-13T20:30:52.463" v="0"/>
          <pc:sldLayoutMkLst>
            <pc:docMk/>
            <pc:sldMasterMk cId="1050875626" sldId="2147483732"/>
            <pc:sldLayoutMk cId="756368389" sldId="2147483740"/>
          </pc:sldLayoutMkLst>
          <pc:spChg chg="mod">
            <ac:chgData name="RONNIE NELSON" userId="e9869384eb4b37d4" providerId="LiveId" clId="{4BB06154-6202-49C3-AE11-FE9A36534DCE}" dt="2026-09-13T20:30:52.463" v="0"/>
            <ac:spMkLst>
              <pc:docMk/>
              <pc:sldMasterMk cId="1050875626" sldId="2147483732"/>
              <pc:sldLayoutMk cId="756368389" sldId="2147483740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13T20:30:52.463" v="0"/>
            <ac:spMkLst>
              <pc:docMk/>
              <pc:sldMasterMk cId="1050875626" sldId="2147483732"/>
              <pc:sldLayoutMk cId="756368389" sldId="2147483740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13T20:30:52.463" v="0"/>
            <ac:spMkLst>
              <pc:docMk/>
              <pc:sldMasterMk cId="1050875626" sldId="2147483732"/>
              <pc:sldLayoutMk cId="756368389" sldId="2147483740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13T20:30:52.463" v="0"/>
            <ac:spMkLst>
              <pc:docMk/>
              <pc:sldMasterMk cId="1050875626" sldId="2147483732"/>
              <pc:sldLayoutMk cId="756368389" sldId="2147483740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13T20:30:52.463" v="0"/>
            <ac:spMkLst>
              <pc:docMk/>
              <pc:sldMasterMk cId="1050875626" sldId="2147483732"/>
              <pc:sldLayoutMk cId="756368389" sldId="2147483740"/>
              <ac:spMk id="6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13T20:30:52.463" v="0"/>
            <ac:spMkLst>
              <pc:docMk/>
              <pc:sldMasterMk cId="1050875626" sldId="2147483732"/>
              <pc:sldLayoutMk cId="756368389" sldId="2147483740"/>
              <ac:spMk id="7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9-13T20:30:52.463" v="0"/>
          <pc:sldLayoutMkLst>
            <pc:docMk/>
            <pc:sldMasterMk cId="1050875626" sldId="2147483732"/>
            <pc:sldLayoutMk cId="753931363" sldId="2147483741"/>
          </pc:sldLayoutMkLst>
          <pc:spChg chg="mod">
            <ac:chgData name="RONNIE NELSON" userId="e9869384eb4b37d4" providerId="LiveId" clId="{4BB06154-6202-49C3-AE11-FE9A36534DCE}" dt="2026-09-13T20:30:52.463" v="0"/>
            <ac:spMkLst>
              <pc:docMk/>
              <pc:sldMasterMk cId="1050875626" sldId="2147483732"/>
              <pc:sldLayoutMk cId="753931363" sldId="2147483741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13T20:30:52.463" v="0"/>
            <ac:spMkLst>
              <pc:docMk/>
              <pc:sldMasterMk cId="1050875626" sldId="2147483732"/>
              <pc:sldLayoutMk cId="753931363" sldId="2147483741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13T20:30:52.463" v="0"/>
            <ac:spMkLst>
              <pc:docMk/>
              <pc:sldMasterMk cId="1050875626" sldId="2147483732"/>
              <pc:sldLayoutMk cId="753931363" sldId="2147483741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13T20:30:52.463" v="0"/>
            <ac:spMkLst>
              <pc:docMk/>
              <pc:sldMasterMk cId="1050875626" sldId="2147483732"/>
              <pc:sldLayoutMk cId="753931363" sldId="2147483741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13T20:30:52.463" v="0"/>
            <ac:spMkLst>
              <pc:docMk/>
              <pc:sldMasterMk cId="1050875626" sldId="2147483732"/>
              <pc:sldLayoutMk cId="753931363" sldId="2147483741"/>
              <ac:spMk id="6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13T20:30:52.463" v="0"/>
            <ac:spMkLst>
              <pc:docMk/>
              <pc:sldMasterMk cId="1050875626" sldId="2147483732"/>
              <pc:sldLayoutMk cId="753931363" sldId="2147483741"/>
              <ac:spMk id="7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9-13T20:30:52.463" v="0"/>
          <pc:sldLayoutMkLst>
            <pc:docMk/>
            <pc:sldMasterMk cId="1050875626" sldId="2147483732"/>
            <pc:sldLayoutMk cId="3630343939" sldId="2147483742"/>
          </pc:sldLayoutMkLst>
          <pc:spChg chg="mod">
            <ac:chgData name="RONNIE NELSON" userId="e9869384eb4b37d4" providerId="LiveId" clId="{4BB06154-6202-49C3-AE11-FE9A36534DCE}" dt="2026-09-13T20:30:52.463" v="0"/>
            <ac:spMkLst>
              <pc:docMk/>
              <pc:sldMasterMk cId="1050875626" sldId="2147483732"/>
              <pc:sldLayoutMk cId="3630343939" sldId="2147483742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13T20:30:52.463" v="0"/>
            <ac:spMkLst>
              <pc:docMk/>
              <pc:sldMasterMk cId="1050875626" sldId="2147483732"/>
              <pc:sldLayoutMk cId="3630343939" sldId="2147483742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13T20:30:52.463" v="0"/>
            <ac:spMkLst>
              <pc:docMk/>
              <pc:sldMasterMk cId="1050875626" sldId="2147483732"/>
              <pc:sldLayoutMk cId="3630343939" sldId="2147483742"/>
              <ac:spMk id="6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9-13T20:30:52.463" v="0"/>
          <pc:sldLayoutMkLst>
            <pc:docMk/>
            <pc:sldMasterMk cId="1050875626" sldId="2147483732"/>
            <pc:sldLayoutMk cId="3665693052" sldId="2147483743"/>
          </pc:sldLayoutMkLst>
          <pc:spChg chg="mod">
            <ac:chgData name="RONNIE NELSON" userId="e9869384eb4b37d4" providerId="LiveId" clId="{4BB06154-6202-49C3-AE11-FE9A36534DCE}" dt="2026-09-13T20:30:52.463" v="0"/>
            <ac:spMkLst>
              <pc:docMk/>
              <pc:sldMasterMk cId="1050875626" sldId="2147483732"/>
              <pc:sldLayoutMk cId="3665693052" sldId="2147483743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13T20:30:52.463" v="0"/>
            <ac:spMkLst>
              <pc:docMk/>
              <pc:sldMasterMk cId="1050875626" sldId="2147483732"/>
              <pc:sldLayoutMk cId="3665693052" sldId="2147483743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13T20:30:52.463" v="0"/>
            <ac:spMkLst>
              <pc:docMk/>
              <pc:sldMasterMk cId="1050875626" sldId="2147483732"/>
              <pc:sldLayoutMk cId="3665693052" sldId="2147483743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13T20:30:52.463" v="0"/>
            <ac:spMkLst>
              <pc:docMk/>
              <pc:sldMasterMk cId="1050875626" sldId="2147483732"/>
              <pc:sldLayoutMk cId="3665693052" sldId="2147483743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13T20:30:52.463" v="0"/>
            <ac:spMkLst>
              <pc:docMk/>
              <pc:sldMasterMk cId="1050875626" sldId="2147483732"/>
              <pc:sldLayoutMk cId="3665693052" sldId="2147483743"/>
              <ac:spMk id="6" creationId="{00000000-0000-0000-0000-000000000000}"/>
            </ac:spMkLst>
          </pc:spChg>
        </pc:sldLayoutChg>
      </pc:sldMasterChg>
      <pc:sldMasterChg chg="addSp delSp modSp mod">
        <pc:chgData name="RONNIE NELSON" userId="e9869384eb4b37d4" providerId="LiveId" clId="{4BB06154-6202-49C3-AE11-FE9A36534DCE}" dt="2026-09-13T20:31:15.750" v="11" actId="14100"/>
        <pc:sldMasterMkLst>
          <pc:docMk/>
          <pc:sldMasterMk cId="3448710713" sldId="2147483744"/>
        </pc:sldMasterMkLst>
        <pc:picChg chg="add del mod ord">
          <ac:chgData name="RONNIE NELSON" userId="e9869384eb4b37d4" providerId="LiveId" clId="{4BB06154-6202-49C3-AE11-FE9A36534DCE}" dt="2026-09-13T20:31:15.750" v="11" actId="14100"/>
          <ac:picMkLst>
            <pc:docMk/>
            <pc:sldMasterMk cId="3448710713" sldId="2147483744"/>
            <ac:picMk id="7" creationId="{D51476C3-AA5D-3B88-F7B4-5945E1B28EE8}"/>
          </ac:picMkLst>
        </pc:picChg>
      </pc:sldMasterChg>
      <pc:sldMasterChg chg="addSp delSp mod">
        <pc:chgData name="RONNIE NELSON" userId="e9869384eb4b37d4" providerId="LiveId" clId="{4BB06154-6202-49C3-AE11-FE9A36534DCE}" dt="2026-09-13T20:31:47.923" v="17" actId="478"/>
        <pc:sldMasterMkLst>
          <pc:docMk/>
          <pc:sldMasterMk cId="2100053966" sldId="2147483756"/>
        </pc:sldMasterMkLst>
        <pc:picChg chg="add del">
          <ac:chgData name="RONNIE NELSON" userId="e9869384eb4b37d4" providerId="LiveId" clId="{4BB06154-6202-49C3-AE11-FE9A36534DCE}" dt="2026-09-13T20:31:47.923" v="17" actId="478"/>
          <ac:picMkLst>
            <pc:docMk/>
            <pc:sldMasterMk cId="2100053966" sldId="2147483756"/>
            <ac:picMk id="4" creationId="{5706288B-D500-0E84-D2CD-FD267ADED0FF}"/>
          </ac:picMkLst>
        </pc:pic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9FC675-F33A-4777-83A1-29011CA9D78B}" type="datetimeFigureOut">
              <a:rPr lang="en-US" smtClean="0"/>
              <a:t>9/13/2026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069F48-3EE2-4E91-A97A-6C3CC245A1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48700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Downloaded from: https://hymncommons.org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89220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2592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8F15C9-065A-B5F4-CC47-78D73F6678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1741C0D-21C6-41A3-FC00-1BC13C8FA26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FF03FA3-FF9F-B037-1A83-A3B53BE9081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3C30D49-B4AC-3909-3183-8478FF010CA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92084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21591E-3888-6DC9-5859-0AA0CE8340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9815D54-7C96-4DDD-62F6-60E78896889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23A1965-1F75-D0C6-C6D5-D5F04465ABA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09AD29F-2D35-9F79-81D9-2D9FBDB625F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05388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48789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6051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53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78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26085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59872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9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2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2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9/13/2026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65195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9/13/2026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71302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9/13/2026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97995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40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33235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40"/>
            <a:ext cx="4629150" cy="4873625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13884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50204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2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38575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23929AC-1827-5863-0FF3-AB696FA7B15D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29" r="11829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32"/>
            <a:ext cx="7886700" cy="85407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7482"/>
            <a:ext cx="7886700" cy="521456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00539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j-ea"/>
          <a:cs typeface="+mj-cs"/>
        </a:defRPr>
      </a:lvl1pPr>
    </p:titleStyle>
    <p:bodyStyle>
      <a:lvl1pPr marL="0" indent="0" algn="ctr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None/>
        <a:defRPr sz="2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1pPr>
      <a:lvl2pPr marL="342900" indent="0" algn="ctr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None/>
        <a:defRPr sz="2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2pPr>
      <a:lvl3pPr marL="685800" indent="0" algn="ctr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None/>
        <a:defRPr sz="2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3pPr>
      <a:lvl4pPr marL="1028700" indent="0" algn="ctr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None/>
        <a:defRPr sz="2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4pPr>
      <a:lvl5pPr marL="1371600" indent="0" algn="ctr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None/>
        <a:defRPr sz="2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9D7056-EEB2-C7BD-D400-700479A38C1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Hold to God’s Unchanging Hand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4E7F4EA-A72F-2F68-AEB2-C8B509BFB5A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Lyrics: Jennie Band Wilson, 1905</a:t>
            </a:r>
          </a:p>
          <a:p>
            <a:r>
              <a:rPr lang="en-US" dirty="0"/>
              <a:t>Music: F. L. Eiland</a:t>
            </a:r>
            <a:r>
              <a:rPr lang="en-US"/>
              <a:t>, 1905</a:t>
            </a:r>
            <a:endParaRPr lang="en-US" dirty="0"/>
          </a:p>
        </p:txBody>
      </p:sp>
      <p:pic>
        <p:nvPicPr>
          <p:cNvPr id="4" name="Hold to God's Unchanging Hand">
            <a:hlinkClick r:id="" action="ppaction://media"/>
            <a:extLst>
              <a:ext uri="{FF2B5EF4-FFF2-40B4-BE49-F238E27FC236}">
                <a16:creationId xmlns:a16="http://schemas.microsoft.com/office/drawing/2014/main" id="{96A2B417-7351-E8FC-B24B-E7661AB1CC8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327526" y="5593403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7862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11000">
        <p:fade/>
      </p:transition>
    </mc:Choice>
    <mc:Fallback xmlns="">
      <p:transition spd="med" advClick="0" advTm="1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81346A-84BA-D226-0F11-0C04CE5488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Verse 1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F2989C-1A00-A956-9FF4-D6438220AF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>
            <a:normAutofit/>
          </a:bodyPr>
          <a:lstStyle/>
          <a:p>
            <a:r>
              <a:rPr lang="en-US" dirty="0"/>
              <a:t>Time is filled with swift transition, </a:t>
            </a:r>
          </a:p>
          <a:p>
            <a:r>
              <a:rPr lang="en-US" dirty="0"/>
              <a:t>Naught of earth unmoved can stand, </a:t>
            </a:r>
          </a:p>
          <a:p>
            <a:r>
              <a:rPr lang="en-US" dirty="0"/>
              <a:t>Build your hope on things eternal, </a:t>
            </a:r>
          </a:p>
          <a:p>
            <a:r>
              <a:rPr lang="en-US" dirty="0"/>
              <a:t>Hold to God’s unchanging hand! </a:t>
            </a:r>
          </a:p>
          <a:p>
            <a:endParaRPr lang="en-US" dirty="0"/>
          </a:p>
          <a:p>
            <a:r>
              <a:rPr lang="en-US" dirty="0"/>
              <a:t>Hold to God’s unchanging hand! </a:t>
            </a:r>
          </a:p>
          <a:p>
            <a:r>
              <a:rPr lang="en-US" dirty="0"/>
              <a:t>Hold to God’s unchanging hand! </a:t>
            </a:r>
          </a:p>
          <a:p>
            <a:r>
              <a:rPr lang="en-US" dirty="0"/>
              <a:t>Build your hopes on things eternal, </a:t>
            </a:r>
          </a:p>
          <a:p>
            <a:r>
              <a:rPr lang="en-US" dirty="0"/>
              <a:t>Hold to God’s unchanging hand! </a:t>
            </a:r>
          </a:p>
        </p:txBody>
      </p:sp>
    </p:spTree>
    <p:extLst>
      <p:ext uri="{BB962C8B-B14F-4D97-AF65-F5344CB8AC3E}">
        <p14:creationId xmlns:p14="http://schemas.microsoft.com/office/powerpoint/2010/main" val="1023915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47000">
        <p:fade/>
      </p:transition>
    </mc:Choice>
    <mc:Fallback xmlns="">
      <p:transition spd="med" advClick="0" advTm="4700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32AFA0-742A-901D-4A19-AA0CC68CD0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Verse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8AA68A-BBB3-69FE-A755-9BE558F0D9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>
            <a:normAutofit/>
          </a:bodyPr>
          <a:lstStyle/>
          <a:p>
            <a:r>
              <a:rPr lang="en-US" dirty="0"/>
              <a:t>Trust in Him who will not leave you, </a:t>
            </a:r>
          </a:p>
          <a:p>
            <a:r>
              <a:rPr lang="en-US" dirty="0"/>
              <a:t>Whatsoever years may bring, </a:t>
            </a:r>
          </a:p>
          <a:p>
            <a:r>
              <a:rPr lang="en-US" dirty="0"/>
              <a:t>If by earthly friends forsaken, </a:t>
            </a:r>
          </a:p>
          <a:p>
            <a:r>
              <a:rPr lang="en-US" dirty="0"/>
              <a:t>Still, more closely to Him cling!</a:t>
            </a:r>
          </a:p>
          <a:p>
            <a:endParaRPr lang="en-US" dirty="0"/>
          </a:p>
          <a:p>
            <a:r>
              <a:rPr lang="en-US" dirty="0"/>
              <a:t> Hold to God’s unchanging hand! </a:t>
            </a:r>
          </a:p>
          <a:p>
            <a:r>
              <a:rPr lang="en-US" dirty="0"/>
              <a:t>Hold to God’s unchanging hand! </a:t>
            </a:r>
          </a:p>
          <a:p>
            <a:r>
              <a:rPr lang="en-US" dirty="0"/>
              <a:t>Build your hopes on things eternal, </a:t>
            </a:r>
          </a:p>
          <a:p>
            <a:r>
              <a:rPr lang="en-US" dirty="0"/>
              <a:t>Hold to God’s unchanging hand! </a:t>
            </a:r>
          </a:p>
        </p:txBody>
      </p:sp>
    </p:spTree>
    <p:extLst>
      <p:ext uri="{BB962C8B-B14F-4D97-AF65-F5344CB8AC3E}">
        <p14:creationId xmlns:p14="http://schemas.microsoft.com/office/powerpoint/2010/main" val="2838892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47000">
        <p:fade/>
      </p:transition>
    </mc:Choice>
    <mc:Fallback xmlns="">
      <p:transition spd="med" advTm="4700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3A4C65-1A84-EBF6-C4AE-7F90D5676E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22F4D5-348A-23BF-4367-ED03E3B2E1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Verse 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B767A4-700C-2B49-542C-8BE818F4DD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>
            <a:normAutofit/>
          </a:bodyPr>
          <a:lstStyle/>
          <a:p>
            <a:r>
              <a:rPr lang="en-US" dirty="0"/>
              <a:t>Covet not this world’s vain riches, </a:t>
            </a:r>
          </a:p>
          <a:p>
            <a:r>
              <a:rPr lang="en-US" dirty="0"/>
              <a:t>That so rapidly decay, </a:t>
            </a:r>
          </a:p>
          <a:p>
            <a:r>
              <a:rPr lang="en-US" dirty="0"/>
              <a:t>Seek to gain the </a:t>
            </a:r>
            <a:r>
              <a:rPr lang="en-US" dirty="0" err="1"/>
              <a:t>heav‘nly</a:t>
            </a:r>
            <a:r>
              <a:rPr lang="en-US" dirty="0"/>
              <a:t> treasures, </a:t>
            </a:r>
          </a:p>
          <a:p>
            <a:r>
              <a:rPr lang="en-US" dirty="0"/>
              <a:t>They, will never pass away!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Hold to God’s unchanging hand! </a:t>
            </a:r>
          </a:p>
          <a:p>
            <a:r>
              <a:rPr lang="en-US" dirty="0"/>
              <a:t>Hold to God’s unchanging hand! </a:t>
            </a:r>
          </a:p>
          <a:p>
            <a:r>
              <a:rPr lang="en-US" dirty="0"/>
              <a:t>Build your hopes on things eternal, </a:t>
            </a:r>
          </a:p>
          <a:p>
            <a:r>
              <a:rPr lang="en-US" dirty="0"/>
              <a:t>Hold to God’s unchanging hand!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3114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47000">
        <p:fade/>
      </p:transition>
    </mc:Choice>
    <mc:Fallback xmlns="">
      <p:transition spd="med" advClick="0" advTm="47000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D03C1C-CC8A-B835-7979-943B08921B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53C841-8939-D0F4-EBA9-646161F528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Verse 4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F86B54-A150-BFA3-3924-F96234F5FE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>
            <a:normAutofit/>
          </a:bodyPr>
          <a:lstStyle/>
          <a:p>
            <a:r>
              <a:rPr lang="en-US" dirty="0"/>
              <a:t>When your journey is completed, </a:t>
            </a:r>
          </a:p>
          <a:p>
            <a:r>
              <a:rPr lang="en-US" dirty="0"/>
              <a:t>If to God you have been true, </a:t>
            </a:r>
          </a:p>
          <a:p>
            <a:r>
              <a:rPr lang="en-US" dirty="0"/>
              <a:t>Fair, and bright the home in glory, </a:t>
            </a:r>
          </a:p>
          <a:p>
            <a:r>
              <a:rPr lang="en-US" dirty="0"/>
              <a:t>Your, enraptured soul will view!</a:t>
            </a:r>
          </a:p>
          <a:p>
            <a:endParaRPr lang="en-US" dirty="0"/>
          </a:p>
          <a:p>
            <a:r>
              <a:rPr lang="en-US" dirty="0"/>
              <a:t>Hold to God’s unchanging hand! </a:t>
            </a:r>
          </a:p>
          <a:p>
            <a:r>
              <a:rPr lang="en-US" dirty="0"/>
              <a:t>Hold to God’s unchanging hand! </a:t>
            </a:r>
          </a:p>
          <a:p>
            <a:r>
              <a:rPr lang="en-US" dirty="0"/>
              <a:t>Build your hopes on things eternal, </a:t>
            </a:r>
          </a:p>
          <a:p>
            <a:r>
              <a:rPr lang="en-US" dirty="0"/>
              <a:t>Hold to God’s unchanging hand!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7008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50000">
        <p:fade/>
      </p:transition>
    </mc:Choice>
    <mc:Fallback xmlns="">
      <p:transition spd="med" advClick="0" advTm="50000">
        <p:fade/>
      </p:transition>
    </mc:Fallback>
  </mc:AlternateContent>
</p:sld>
</file>

<file path=ppt/theme/theme1.xml><?xml version="1.0" encoding="utf-8"?>
<a:theme xmlns:a="http://schemas.openxmlformats.org/drawingml/2006/main" name="Another Year is Dawning - Organ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Hold to Gods Unchanging Hand 4x3 - Organ</Template>
  <TotalTime>4616</TotalTime>
  <Words>255</Words>
  <Application>Microsoft Office PowerPoint</Application>
  <PresentationFormat>On-screen Show (4:3)</PresentationFormat>
  <Paragraphs>49</Paragraphs>
  <Slides>5</Slides>
  <Notes>4</Notes>
  <HiddenSlides>0</HiddenSlides>
  <MMClips>1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Aptos</vt:lpstr>
      <vt:lpstr>Arial</vt:lpstr>
      <vt:lpstr>Another Year is Dawning - Organ</vt:lpstr>
      <vt:lpstr>Hold to God’s Unchanging Hand</vt:lpstr>
      <vt:lpstr>Verse 1</vt:lpstr>
      <vt:lpstr>Verse 2</vt:lpstr>
      <vt:lpstr>Verse 3</vt:lpstr>
      <vt:lpstr>Verse 4</vt:lpstr>
    </vt:vector>
  </TitlesOfParts>
  <Company/>
  <LinksUpToDate>false</LinksUpToDate>
  <SharedDoc>false</SharedDoc>
  <HyperlinkBase>https://hymncommons.org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Hold to God's Unchanging Hand</dc:title>
  <dc:subject>Christian hymn</dc:subject>
  <dc:creator>RONNIE NELSON</dc:creator>
  <cp:keywords>Christian hymn</cp:keywords>
  <dc:description>Free, public domain hymn and presentation.</dc:description>
  <cp:lastModifiedBy>RONNIE NELSON</cp:lastModifiedBy>
  <cp:revision>236</cp:revision>
  <dcterms:created xsi:type="dcterms:W3CDTF">2025-12-17T00:34:02Z</dcterms:created>
  <dcterms:modified xsi:type="dcterms:W3CDTF">2026-09-13T20:32:01Z</dcterms:modified>
  <cp:category>music, hymn</cp:category>
</cp:coreProperties>
</file>