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185C7E-97D0-4F03-8175-151EF25C2014}" v="24" dt="2026-09-13T20:19:26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modSld modMainMaster">
      <pc:chgData name="RONNIE NELSON" userId="e9869384eb4b37d4" providerId="LiveId" clId="{4BB06154-6202-49C3-AE11-FE9A36534DCE}" dt="2026-09-13T20:24:30.022" v="96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13T20:24:30.022" v="9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13T20:10:42.943" v="29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13T20:24:30.022" v="96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13T20:18:33.059" v="83" actId="1076"/>
          <ac:picMkLst>
            <pc:docMk/>
            <pc:sldMk cId="3717862308" sldId="256"/>
            <ac:picMk id="4" creationId="{96A2B417-7351-E8FC-B24B-E7661AB1CC80}"/>
          </ac:picMkLst>
        </pc:picChg>
        <pc:picChg chg="del">
          <ac:chgData name="RONNIE NELSON" userId="e9869384eb4b37d4" providerId="LiveId" clId="{4BB06154-6202-49C3-AE11-FE9A36534DCE}" dt="2026-09-13T20:18:29.220" v="82" actId="478"/>
          <ac:picMkLst>
            <pc:docMk/>
            <pc:sldMk cId="3717862308" sldId="256"/>
            <ac:picMk id="5" creationId="{59B86CBE-32F9-42A6-C4F4-DD0A787EF35F}"/>
          </ac:picMkLst>
        </pc:picChg>
      </pc:sldChg>
      <pc:sldChg chg="modSp mod modTransition">
        <pc:chgData name="RONNIE NELSON" userId="e9869384eb4b37d4" providerId="LiveId" clId="{4BB06154-6202-49C3-AE11-FE9A36534DCE}" dt="2026-09-13T20:19:20.931" v="85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13T20:15:50.005" v="44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13T20:19:20.931" v="85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13T20:17:39.901" v="72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13T20:19:20.931" v="85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13T20:17:25.527" v="66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modSp add mod modTransition">
        <pc:chgData name="RONNIE NELSON" userId="e9869384eb4b37d4" providerId="LiveId" clId="{4BB06154-6202-49C3-AE11-FE9A36534DCE}" dt="2026-09-13T20:23:01.805" v="90" actId="20577"/>
        <pc:sldMkLst>
          <pc:docMk/>
          <pc:sldMk cId="2107008546" sldId="263"/>
        </pc:sldMkLst>
        <pc:spChg chg="mod">
          <ac:chgData name="RONNIE NELSON" userId="e9869384eb4b37d4" providerId="LiveId" clId="{4BB06154-6202-49C3-AE11-FE9A36534DCE}" dt="2026-09-13T20:23:01.805" v="90" actId="20577"/>
          <ac:spMkLst>
            <pc:docMk/>
            <pc:sldMk cId="2107008546" sldId="263"/>
            <ac:spMk id="2" creationId="{4253C841-8939-D0F4-EBA9-646161F52815}"/>
          </ac:spMkLst>
        </pc:spChg>
        <pc:spChg chg="mod">
          <ac:chgData name="RONNIE NELSON" userId="e9869384eb4b37d4" providerId="LiveId" clId="{4BB06154-6202-49C3-AE11-FE9A36534DCE}" dt="2026-09-13T20:17:46.496" v="76" actId="20577"/>
          <ac:spMkLst>
            <pc:docMk/>
            <pc:sldMk cId="2107008546" sldId="263"/>
            <ac:spMk id="3" creationId="{0EF86B54-A150-BFA3-3924-F96234F5FEB3}"/>
          </ac:spMkLst>
        </pc:spChg>
      </pc:sldChg>
      <pc:sldMasterChg chg="addSp delSp modSp mod">
        <pc:chgData name="RONNIE NELSON" userId="e9869384eb4b37d4" providerId="LiveId" clId="{4BB06154-6202-49C3-AE11-FE9A36534DCE}" dt="2026-09-13T20:24:18.762" v="95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9-13T20:24:18.762" v="95" actId="167"/>
          <ac:picMkLst>
            <pc:docMk/>
            <pc:sldMasterMk cId="1050875626" sldId="2147483732"/>
            <ac:picMk id="5" creationId="{123929AC-1827-5863-0FF3-AB696FA7B15D}"/>
          </ac:picMkLst>
        </pc:picChg>
        <pc:picChg chg="del">
          <ac:chgData name="RONNIE NELSON" userId="e9869384eb4b37d4" providerId="LiveId" clId="{4BB06154-6202-49C3-AE11-FE9A36534DCE}" dt="2026-09-13T20:23:13.423" v="91" actId="478"/>
          <ac:picMkLst>
            <pc:docMk/>
            <pc:sldMasterMk cId="1050875626" sldId="2147483732"/>
            <ac:picMk id="6" creationId="{2E44067F-D2C0-5EF0-61F3-DF7B333EC62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1591E-3888-6DC9-5859-0AA0CE83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15D54-7C96-4DDD-62F6-60E78896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A1965-1F75-D0C6-C6D5-D5F04465A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AD29F-2D35-9F79-81D9-2D9FBDB62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3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3929AC-1827-5863-0FF3-AB696FA7B1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Hold to God’s Unchanging Hand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Jennie Band Wilson, 1905</a:t>
            </a:r>
          </a:p>
          <a:p>
            <a:r>
              <a:rPr lang="en-US" dirty="0"/>
              <a:t>Music: F. L. Eiland</a:t>
            </a:r>
            <a:r>
              <a:rPr lang="en-US"/>
              <a:t>, 1905 </a:t>
            </a:r>
            <a:endParaRPr lang="en-US" dirty="0"/>
          </a:p>
        </p:txBody>
      </p:sp>
      <p:pic>
        <p:nvPicPr>
          <p:cNvPr id="4" name="Hold to God's Unchanging Hand">
            <a:hlinkClick r:id="" action="ppaction://media"/>
            <a:extLst>
              <a:ext uri="{FF2B5EF4-FFF2-40B4-BE49-F238E27FC236}">
                <a16:creationId xmlns:a16="http://schemas.microsoft.com/office/drawing/2014/main" id="{96A2B417-7351-E8FC-B24B-E7661AB1CC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934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Time is filled with swift transition, </a:t>
            </a:r>
          </a:p>
          <a:p>
            <a:r>
              <a:rPr lang="en-US" dirty="0"/>
              <a:t>Naught of earth unmoved can stand, </a:t>
            </a:r>
          </a:p>
          <a:p>
            <a:r>
              <a:rPr lang="en-US" dirty="0"/>
              <a:t>Build your hope on things eternal, </a:t>
            </a:r>
          </a:p>
          <a:p>
            <a:r>
              <a:rPr lang="en-US" dirty="0"/>
              <a:t>Hold to God’s unchanging hand! </a:t>
            </a:r>
          </a:p>
          <a:p>
            <a:endParaRPr lang="en-US" dirty="0"/>
          </a:p>
          <a:p>
            <a:r>
              <a:rPr lang="en-US" i="1" dirty="0"/>
              <a:t>Hold to God’s unchanging hand! </a:t>
            </a:r>
          </a:p>
          <a:p>
            <a:r>
              <a:rPr lang="en-US" i="1" dirty="0"/>
              <a:t>Hold to God’s unchanging hand! </a:t>
            </a:r>
          </a:p>
          <a:p>
            <a:r>
              <a:rPr lang="en-US" i="1" dirty="0"/>
              <a:t>Build your hopes on things eternal, </a:t>
            </a:r>
          </a:p>
          <a:p>
            <a:r>
              <a:rPr lang="en-US" i="1" dirty="0"/>
              <a:t>Hold to God’s unchanging hand!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7000">
        <p:fade/>
      </p:transition>
    </mc:Choice>
    <mc:Fallback>
      <p:transition spd="med" advClick="0" advTm="4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Trust in Him who will not leave you, </a:t>
            </a:r>
          </a:p>
          <a:p>
            <a:r>
              <a:rPr lang="en-US" dirty="0"/>
              <a:t>Whatsoever years may bring, </a:t>
            </a:r>
          </a:p>
          <a:p>
            <a:r>
              <a:rPr lang="en-US" dirty="0"/>
              <a:t>If by earthly friends forsaken, </a:t>
            </a:r>
          </a:p>
          <a:p>
            <a:r>
              <a:rPr lang="en-US" dirty="0"/>
              <a:t>Still, more closely to Him cling!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i="1" dirty="0"/>
              <a:t>Hold to God’s unchanging hand! </a:t>
            </a:r>
          </a:p>
          <a:p>
            <a:r>
              <a:rPr lang="en-US" i="1" dirty="0"/>
              <a:t>Hold to God’s unchanging hand! </a:t>
            </a:r>
          </a:p>
          <a:p>
            <a:r>
              <a:rPr lang="en-US" i="1" dirty="0"/>
              <a:t>Build your hopes on things eternal, </a:t>
            </a:r>
          </a:p>
          <a:p>
            <a:r>
              <a:rPr lang="en-US" i="1" dirty="0"/>
              <a:t>Hold to God’s unchanging hand!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7000">
        <p:fade/>
      </p:transition>
    </mc:Choice>
    <mc:Fallback>
      <p:transition spd="med" advTm="4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Covet not this world’s vain riches, </a:t>
            </a:r>
          </a:p>
          <a:p>
            <a:r>
              <a:rPr lang="en-US" dirty="0"/>
              <a:t>That so rapidly decay, </a:t>
            </a:r>
          </a:p>
          <a:p>
            <a:r>
              <a:rPr lang="en-US" dirty="0"/>
              <a:t>Seek to gain the </a:t>
            </a:r>
            <a:r>
              <a:rPr lang="en-US" dirty="0" err="1"/>
              <a:t>heav‘nly</a:t>
            </a:r>
            <a:r>
              <a:rPr lang="en-US" dirty="0"/>
              <a:t> treasures, </a:t>
            </a:r>
          </a:p>
          <a:p>
            <a:r>
              <a:rPr lang="en-US" dirty="0"/>
              <a:t>They, will never pass away!</a:t>
            </a:r>
          </a:p>
          <a:p>
            <a:endParaRPr lang="en-US" dirty="0"/>
          </a:p>
          <a:p>
            <a:endParaRPr lang="en-US" dirty="0"/>
          </a:p>
          <a:p>
            <a:r>
              <a:rPr lang="en-US" i="1" dirty="0"/>
              <a:t>Hold to God’s unchanging hand! </a:t>
            </a:r>
          </a:p>
          <a:p>
            <a:r>
              <a:rPr lang="en-US" i="1" dirty="0"/>
              <a:t>Hold to God’s unchanging hand! </a:t>
            </a:r>
          </a:p>
          <a:p>
            <a:r>
              <a:rPr lang="en-US" i="1" dirty="0"/>
              <a:t>Build your hopes on things eternal, </a:t>
            </a:r>
          </a:p>
          <a:p>
            <a:r>
              <a:rPr lang="en-US" i="1" dirty="0"/>
              <a:t>Hold to God’s unchanging hand! 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7000">
        <p:fade/>
      </p:transition>
    </mc:Choice>
    <mc:Fallback>
      <p:transition spd="med" advClick="0" advTm="4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03C1C-CC8A-B835-7979-943B08921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3C841-8939-D0F4-EBA9-646161F52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6B54-A150-BFA3-3924-F96234F5F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your journey is completed, </a:t>
            </a:r>
          </a:p>
          <a:p>
            <a:r>
              <a:rPr lang="en-US" dirty="0"/>
              <a:t>If to God you have been true, </a:t>
            </a:r>
          </a:p>
          <a:p>
            <a:r>
              <a:rPr lang="en-US" dirty="0"/>
              <a:t>Fair, and bright the home in glory, </a:t>
            </a:r>
          </a:p>
          <a:p>
            <a:r>
              <a:rPr lang="en-US" dirty="0"/>
              <a:t>Your, enraptured soul will view!</a:t>
            </a:r>
          </a:p>
          <a:p>
            <a:endParaRPr lang="en-US" i="1" dirty="0"/>
          </a:p>
          <a:p>
            <a:r>
              <a:rPr lang="en-US" i="1" dirty="0"/>
              <a:t>Hold to God’s unchanging hand! </a:t>
            </a:r>
          </a:p>
          <a:p>
            <a:r>
              <a:rPr lang="en-US" i="1" dirty="0"/>
              <a:t>Hold to God’s unchanging hand! </a:t>
            </a:r>
          </a:p>
          <a:p>
            <a:r>
              <a:rPr lang="en-US" i="1" dirty="0"/>
              <a:t>Build your hopes on things eternal, </a:t>
            </a:r>
          </a:p>
          <a:p>
            <a:r>
              <a:rPr lang="en-US" i="1" dirty="0"/>
              <a:t>Hold to God’s unchanging hand! 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07008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0">
        <p:fade/>
      </p:transition>
    </mc:Choice>
    <mc:Fallback>
      <p:transition spd="med" advClick="0" advTm="5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4615</TotalTime>
  <Words>255</Words>
  <Application>Microsoft Office PowerPoint</Application>
  <PresentationFormat>Widescreen</PresentationFormat>
  <Paragraphs>49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Hold to God’s Unchanging Hand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 to God's Unchanging Hand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235</cp:revision>
  <dcterms:created xsi:type="dcterms:W3CDTF">2025-12-17T00:34:02Z</dcterms:created>
  <dcterms:modified xsi:type="dcterms:W3CDTF">2026-09-13T20:24:37Z</dcterms:modified>
  <cp:category>music, hymn</cp:category>
</cp:coreProperties>
</file>