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35AC6-8BF6-4D99-AF64-D2D9BC119B1F}" v="28" dt="2026-09-24T01:36:10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delSld modSld modMainMaster modNotesMaster">
      <pc:chgData name="RONNIE NELSON" userId="e9869384eb4b37d4" providerId="LiveId" clId="{4BB06154-6202-49C3-AE11-FE9A36534DCE}" dt="2026-09-24T01:36:10.588" v="88"/>
      <pc:docMkLst>
        <pc:docMk/>
      </pc:docMkLst>
      <pc:sldChg chg="addSp delSp modSp mod modTransition delAnim modAnim chgLayout modNotes">
        <pc:chgData name="RONNIE NELSON" userId="e9869384eb4b37d4" providerId="LiveId" clId="{4BB06154-6202-49C3-AE11-FE9A36534DCE}" dt="2026-09-24T01:36:10.588" v="88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3717862308" sldId="256"/>
            <ac:spMk id="4" creationId="{28027A39-920F-5602-10DC-9B0F9AC2CBE0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3717862308" sldId="256"/>
            <ac:spMk id="6" creationId="{1A8BB760-232B-FE0A-4B5F-8ACC68CB64D8}"/>
          </ac:spMkLst>
        </pc:spChg>
        <pc:picChg chg="del">
          <ac:chgData name="RONNIE NELSON" userId="e9869384eb4b37d4" providerId="LiveId" clId="{4BB06154-6202-49C3-AE11-FE9A36534DCE}" dt="2026-09-24T01:10:18.338" v="19" actId="478"/>
          <ac:picMkLst>
            <pc:docMk/>
            <pc:sldMk cId="3717862308" sldId="256"/>
            <ac:picMk id="4" creationId="{FF415457-6A99-BF79-95F1-A3DA260C9E60}"/>
          </ac:picMkLst>
        </pc:picChg>
        <pc:picChg chg="add mod">
          <ac:chgData name="RONNIE NELSON" userId="e9869384eb4b37d4" providerId="LiveId" clId="{4BB06154-6202-49C3-AE11-FE9A36534DCE}" dt="2026-09-24T01:36:10.588" v="88"/>
          <ac:picMkLst>
            <pc:docMk/>
            <pc:sldMk cId="3717862308" sldId="256"/>
            <ac:picMk id="5" creationId="{60CD49DB-A905-AD33-8B23-EA188160E559}"/>
          </ac:picMkLst>
        </pc:picChg>
      </pc:sldChg>
      <pc:sldChg chg="addSp delSp modSp mod modTransition chgLayout modNotes">
        <pc:chgData name="RONNIE NELSON" userId="e9869384eb4b37d4" providerId="LiveId" clId="{4BB06154-6202-49C3-AE11-FE9A36534DCE}" dt="2026-09-24T01:36:10.588" v="88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1023915166" sldId="257"/>
            <ac:spMk id="4" creationId="{5632F55C-FB3F-3D14-80A1-112715284D07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1023915166" sldId="257"/>
            <ac:spMk id="5" creationId="{5CFD43F7-3401-092A-C126-5852A830407E}"/>
          </ac:spMkLst>
        </pc:spChg>
      </pc:sldChg>
      <pc:sldChg chg="addSp delSp modSp mod modTransition chgLayout modNotes">
        <pc:chgData name="RONNIE NELSON" userId="e9869384eb4b37d4" providerId="LiveId" clId="{4BB06154-6202-49C3-AE11-FE9A36534DCE}" dt="2026-09-24T01:36:10.588" v="88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3973114123" sldId="258"/>
            <ac:spMk id="4" creationId="{9F91F983-ACB2-FEE0-C5A7-2248D8DA6CF3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3973114123" sldId="258"/>
            <ac:spMk id="5" creationId="{DB736A3F-02C5-682B-A632-ACA5EEC1911B}"/>
          </ac:spMkLst>
        </pc:spChg>
      </pc:sldChg>
      <pc:sldChg chg="addSp delSp modSp mod modTransition chgLayout">
        <pc:chgData name="RONNIE NELSON" userId="e9869384eb4b37d4" providerId="LiveId" clId="{4BB06154-6202-49C3-AE11-FE9A36534DCE}" dt="2026-09-24T01:36:10.588" v="88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4T01:36:10.588" v="88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2838892107" sldId="262"/>
            <ac:spMk id="4" creationId="{D8B8E336-A1D2-3FBD-ED18-4CF3C823149E}"/>
          </ac:spMkLst>
        </pc:spChg>
        <pc:spChg chg="add del mod">
          <ac:chgData name="RONNIE NELSON" userId="e9869384eb4b37d4" providerId="LiveId" clId="{4BB06154-6202-49C3-AE11-FE9A36534DCE}" dt="2026-09-24T01:36:08.530" v="87" actId="6264"/>
          <ac:spMkLst>
            <pc:docMk/>
            <pc:sldMk cId="2838892107" sldId="262"/>
            <ac:spMk id="5" creationId="{5770575C-8012-8529-CD19-BD4672268340}"/>
          </ac:spMkLst>
        </pc:spChg>
      </pc:sldChg>
      <pc:sldChg chg="del">
        <pc:chgData name="RONNIE NELSON" userId="e9869384eb4b37d4" providerId="LiveId" clId="{4BB06154-6202-49C3-AE11-FE9A36534DCE}" dt="2026-09-24T01:13:10.842" v="39" actId="47"/>
        <pc:sldMkLst>
          <pc:docMk/>
          <pc:sldMk cId="1330350974" sldId="263"/>
        </pc:sldMkLst>
      </pc:sldChg>
      <pc:sldChg chg="del">
        <pc:chgData name="RONNIE NELSON" userId="e9869384eb4b37d4" providerId="LiveId" clId="{4BB06154-6202-49C3-AE11-FE9A36534DCE}" dt="2026-09-24T01:13:05.828" v="35" actId="47"/>
        <pc:sldMkLst>
          <pc:docMk/>
          <pc:sldMk cId="3900994529" sldId="265"/>
        </pc:sldMkLst>
      </pc:sldChg>
      <pc:sldChg chg="del">
        <pc:chgData name="RONNIE NELSON" userId="e9869384eb4b37d4" providerId="LiveId" clId="{4BB06154-6202-49C3-AE11-FE9A36534DCE}" dt="2026-09-24T01:13:06.823" v="36" actId="47"/>
        <pc:sldMkLst>
          <pc:docMk/>
          <pc:sldMk cId="1193693512" sldId="266"/>
        </pc:sldMkLst>
      </pc:sldChg>
      <pc:sldChg chg="del">
        <pc:chgData name="RONNIE NELSON" userId="e9869384eb4b37d4" providerId="LiveId" clId="{4BB06154-6202-49C3-AE11-FE9A36534DCE}" dt="2026-09-24T01:13:08.009" v="37" actId="47"/>
        <pc:sldMkLst>
          <pc:docMk/>
          <pc:sldMk cId="4015196730" sldId="267"/>
        </pc:sldMkLst>
      </pc:sldChg>
      <pc:sldChg chg="del">
        <pc:chgData name="RONNIE NELSON" userId="e9869384eb4b37d4" providerId="LiveId" clId="{4BB06154-6202-49C3-AE11-FE9A36534DCE}" dt="2026-09-24T01:13:09.980" v="38" actId="47"/>
        <pc:sldMkLst>
          <pc:docMk/>
          <pc:sldMk cId="650842895" sldId="268"/>
        </pc:sldMkLst>
      </pc:sldChg>
      <pc:sldMasterChg chg="addSp delSp modSp mod modSldLayout">
        <pc:chgData name="RONNIE NELSON" userId="e9869384eb4b37d4" providerId="LiveId" clId="{4BB06154-6202-49C3-AE11-FE9A36534DCE}" dt="2026-09-24T01:36:10.588" v="88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4T01:36:10.588" v="88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4T01:36:10.588" v="88"/>
          <ac:spMkLst>
            <pc:docMk/>
            <pc:sldMasterMk cId="1050875626" sldId="2147483732"/>
            <ac:spMk id="3" creationId="{00000000-0000-0000-0000-000000000000}"/>
          </ac:spMkLst>
        </pc:spChg>
        <pc:picChg chg="del">
          <ac:chgData name="RONNIE NELSON" userId="e9869384eb4b37d4" providerId="LiveId" clId="{4BB06154-6202-49C3-AE11-FE9A36534DCE}" dt="2026-09-24T01:17:53.489" v="60" actId="478"/>
          <ac:picMkLst>
            <pc:docMk/>
            <pc:sldMasterMk cId="1050875626" sldId="2147483732"/>
            <ac:picMk id="5" creationId="{04E2EE76-4F58-F95F-162A-4CB42480816D}"/>
          </ac:picMkLst>
        </pc:picChg>
        <pc:picChg chg="add mod ord">
          <ac:chgData name="RONNIE NELSON" userId="e9869384eb4b37d4" providerId="LiveId" clId="{4BB06154-6202-49C3-AE11-FE9A36534DCE}" dt="2026-09-24T01:36:10.588" v="88"/>
          <ac:picMkLst>
            <pc:docMk/>
            <pc:sldMasterMk cId="1050875626" sldId="2147483732"/>
            <ac:picMk id="6" creationId="{12B6DF53-D55E-8FCD-DDCD-ABF10034E627}"/>
          </ac:picMkLst>
        </pc:pic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4T01:36:10.588" v="88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4T01:36:10.588" v="88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4T01:35:40.485" v="82"/>
        <pc:sldMasterMkLst>
          <pc:docMk/>
          <pc:sldMasterMk cId="3496866010" sldId="2147483744"/>
        </pc:sldMasterMkLst>
        <pc:picChg chg="add">
          <ac:chgData name="RONNIE NELSON" userId="e9869384eb4b37d4" providerId="LiveId" clId="{4BB06154-6202-49C3-AE11-FE9A36534DCE}" dt="2026-09-24T01:35:40.485" v="82"/>
          <ac:picMkLst>
            <pc:docMk/>
            <pc:sldMasterMk cId="3496866010" sldId="2147483744"/>
            <ac:picMk id="7" creationId="{C6820DE6-AFAE-403B-2E72-5921151F63C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B6DF53-D55E-8FCD-DDCD-ABF10034E6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/>
              <a:t>Heavenly Sunlight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/>
              <a:t>Lyrics: Henry J. Zelley, 1899</a:t>
            </a:r>
          </a:p>
          <a:p>
            <a:r>
              <a:rPr lang="en-US"/>
              <a:t>Music: George H. Cook, 1899  </a:t>
            </a:r>
            <a:endParaRPr lang="en-US" dirty="0"/>
          </a:p>
        </p:txBody>
      </p:sp>
      <p:pic>
        <p:nvPicPr>
          <p:cNvPr id="5" name="Heavenly Sunlight">
            <a:hlinkClick r:id="" action="ppaction://media"/>
            <a:extLst>
              <a:ext uri="{FF2B5EF4-FFF2-40B4-BE49-F238E27FC236}">
                <a16:creationId xmlns:a16="http://schemas.microsoft.com/office/drawing/2014/main" id="{60CD49DB-A905-AD33-8B23-EA188160E5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7" y="53674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500">
        <p:fade/>
      </p:transition>
    </mc:Choice>
    <mc:Fallback xmlns=""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/>
              <a:t>Walking in sunlight, all of my journey; </a:t>
            </a:r>
          </a:p>
          <a:p>
            <a:r>
              <a:rPr lang="en-US"/>
              <a:t>Over the mountains thro’ the deep vale; </a:t>
            </a:r>
          </a:p>
          <a:p>
            <a:r>
              <a:rPr lang="en-US"/>
              <a:t>Jesus has said, “I’ll never forsake thee,” </a:t>
            </a:r>
          </a:p>
          <a:p>
            <a:r>
              <a:rPr lang="en-US"/>
              <a:t>Promise divine that never can fail.</a:t>
            </a:r>
          </a:p>
          <a:p>
            <a:r>
              <a:rPr lang="en-US"/>
              <a:t> </a:t>
            </a:r>
          </a:p>
          <a:p>
            <a:r>
              <a:rPr lang="en-US" i="1"/>
              <a:t>Heavenly sunlight, heavenly sunlight; </a:t>
            </a:r>
          </a:p>
          <a:p>
            <a:r>
              <a:rPr lang="en-US" i="1"/>
              <a:t>Flooding my soul with glory divine: </a:t>
            </a:r>
          </a:p>
          <a:p>
            <a:r>
              <a:rPr lang="en-US" i="1"/>
              <a:t>Hallelujah, I am rejoicing, </a:t>
            </a:r>
          </a:p>
          <a:p>
            <a:r>
              <a:rPr lang="en-US" i="1"/>
              <a:t>Singing His praises, Jesus is mine.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/>
              <a:t>Shadows around me, shadows above me, </a:t>
            </a:r>
          </a:p>
          <a:p>
            <a:r>
              <a:rPr lang="en-US"/>
              <a:t>Never conceal my Savior and Guide; </a:t>
            </a:r>
          </a:p>
          <a:p>
            <a:r>
              <a:rPr lang="en-US"/>
              <a:t>He is the light, in Him is no darkness, </a:t>
            </a:r>
          </a:p>
          <a:p>
            <a:r>
              <a:rPr lang="en-US"/>
              <a:t>Ever I’m walking close to His side.</a:t>
            </a:r>
          </a:p>
          <a:p>
            <a:endParaRPr lang="en-US"/>
          </a:p>
          <a:p>
            <a:r>
              <a:rPr lang="en-US"/>
              <a:t> </a:t>
            </a:r>
            <a:r>
              <a:rPr lang="en-US" i="1"/>
              <a:t>Heavenly sunlight, heavenly sunlight; </a:t>
            </a:r>
          </a:p>
          <a:p>
            <a:r>
              <a:rPr lang="en-US" i="1"/>
              <a:t>Flooding my soul with glory divine: </a:t>
            </a:r>
          </a:p>
          <a:p>
            <a:r>
              <a:rPr lang="en-US" i="1"/>
              <a:t>Hallelujah, I am rejoicing, </a:t>
            </a:r>
          </a:p>
          <a:p>
            <a:r>
              <a:rPr lang="en-US" i="1"/>
              <a:t>Singing His praises, Jesus is mine.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0">
        <p:fade/>
      </p:transition>
    </mc:Choice>
    <mc:Fallback xmlns="">
      <p:transition spd="med" advTm="4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3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/>
              <a:t>In the bright sunlight, ever rejoicing, </a:t>
            </a:r>
          </a:p>
          <a:p>
            <a:r>
              <a:rPr lang="en-US"/>
              <a:t>Pressing my way to mansions above; </a:t>
            </a:r>
          </a:p>
          <a:p>
            <a:r>
              <a:rPr lang="en-US"/>
              <a:t>Singing His praises gladly I’m walking, </a:t>
            </a:r>
          </a:p>
          <a:p>
            <a:r>
              <a:rPr lang="en-US"/>
              <a:t>Walking in sunlight, sunlight of love.</a:t>
            </a:r>
          </a:p>
          <a:p>
            <a:endParaRPr lang="en-US"/>
          </a:p>
          <a:p>
            <a:r>
              <a:rPr lang="en-US" i="1"/>
              <a:t>Heavenly sunlight, heavenly sunlight; </a:t>
            </a:r>
          </a:p>
          <a:p>
            <a:r>
              <a:rPr lang="en-US" i="1"/>
              <a:t>Flooding my soul with glory divine: </a:t>
            </a:r>
          </a:p>
          <a:p>
            <a:r>
              <a:rPr lang="en-US" i="1"/>
              <a:t>Hallelujah, I am rejoicing, </a:t>
            </a:r>
          </a:p>
          <a:p>
            <a:r>
              <a:rPr lang="en-US" i="1"/>
              <a:t>Singing His praises, Jesus is mine. 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000">
        <p:fade/>
      </p:transition>
    </mc:Choice>
    <mc:Fallback xmlns=""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4789</TotalTime>
  <Words>217</Words>
  <Application>Microsoft Office PowerPoint</Application>
  <PresentationFormat>Widescreen</PresentationFormat>
  <Paragraphs>37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Heavenly Sunlight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Heavenly Sunlight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2026-09-24T01:36:19Z</dcterms:modified>
  <cp:category>music, hymn</cp:category>
</cp:coreProperties>
</file>