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34A1CC-E96A-44C2-A40A-68C60ADD8526}" v="2" dt="2026-08-30T00:14:37.9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0T00:15:12.291" v="7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0T00:15:12.291" v="7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0T00:15:12.291" v="7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717862308" sldId="256"/>
            <ac:spMk id="7" creationId="{680B78BD-B23D-8D67-18A4-57E6FD9F0B1C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717862308" sldId="256"/>
            <ac:spMk id="8" creationId="{F092F161-CB2E-EFD1-6EAE-241ABEE79E43}"/>
          </ac:spMkLst>
        </pc:spChg>
        <pc:picChg chg="mod">
          <ac:chgData name="RONNIE NELSON" userId="e9869384eb4b37d4" providerId="LiveId" clId="{4BB06154-6202-49C3-AE11-FE9A36534DCE}" dt="2026-08-30T00:14:12.252" v="0"/>
          <ac:picMkLst>
            <pc:docMk/>
            <pc:sldMk cId="3717862308" sldId="256"/>
            <ac:picMk id="6" creationId="{FCB1F100-C5C4-CF82-0E4A-CA6DBA02FE16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0T00:14:37.984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1023915166" sldId="257"/>
            <ac:spMk id="6" creationId="{49756E45-ABA2-4920-2794-21D56A3F6CF5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1023915166" sldId="257"/>
            <ac:spMk id="7" creationId="{CA4F7E8F-5962-494F-86F6-B0B172B64EF3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4:37.984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973114123" sldId="258"/>
            <ac:spMk id="6" creationId="{8489C348-C3B3-FC49-AF62-673DEE8D0F46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973114123" sldId="258"/>
            <ac:spMk id="7" creationId="{988148E7-E9FD-543E-9E09-F219DE17633E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4:37.984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1950835460" sldId="259"/>
            <ac:spMk id="6" creationId="{EF2DB9F3-7FBC-A449-DB4C-8CDF37CDD1DE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1950835460" sldId="259"/>
            <ac:spMk id="7" creationId="{ABBC15A1-C1F2-B325-4316-38130470A085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4:37.984" v="2"/>
        <pc:sldMkLst>
          <pc:docMk/>
          <pc:sldMk cId="3731371846" sldId="260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3731371846" sldId="260"/>
            <ac:spMk id="2" creationId="{828F96C9-7D6F-CE54-9C54-4D95A093C98A}"/>
          </ac:spMkLst>
        </pc:spChg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3731371846" sldId="260"/>
            <ac:spMk id="3" creationId="{0155B88A-BFB7-6CD2-A199-89803E6B2D7C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731371846" sldId="260"/>
            <ac:spMk id="6" creationId="{8D4CD060-9567-A554-6273-F55B23421CFD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3731371846" sldId="260"/>
            <ac:spMk id="7" creationId="{6B39A02F-9735-5761-088D-10384DAA036E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0:14:37.984" v="2"/>
        <pc:sldMkLst>
          <pc:docMk/>
          <pc:sldMk cId="6477322" sldId="261"/>
        </pc:sldMkLst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6477322" sldId="261"/>
            <ac:spMk id="2" creationId="{704EF949-6A32-DB51-2987-B5929DFACA3D}"/>
          </ac:spMkLst>
        </pc:spChg>
        <pc:spChg chg="mod ord">
          <ac:chgData name="RONNIE NELSON" userId="e9869384eb4b37d4" providerId="LiveId" clId="{4BB06154-6202-49C3-AE11-FE9A36534DCE}" dt="2026-08-30T00:14:37.984" v="2"/>
          <ac:spMkLst>
            <pc:docMk/>
            <pc:sldMk cId="6477322" sldId="261"/>
            <ac:spMk id="3" creationId="{C203173F-41A5-B12F-2002-8C356BAB767B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6477322" sldId="261"/>
            <ac:spMk id="6" creationId="{05980406-9DE3-6FA5-0796-401CE32ABD29}"/>
          </ac:spMkLst>
        </pc:spChg>
        <pc:spChg chg="add del mod">
          <ac:chgData name="RONNIE NELSON" userId="e9869384eb4b37d4" providerId="LiveId" clId="{4BB06154-6202-49C3-AE11-FE9A36534DCE}" dt="2026-08-30T00:14:17.376" v="1" actId="6264"/>
          <ac:spMkLst>
            <pc:docMk/>
            <pc:sldMk cId="6477322" sldId="261"/>
            <ac:spMk id="7" creationId="{B6C2E1A2-6072-9D32-B1AC-39DE71A919FD}"/>
          </ac:spMkLst>
        </pc:spChg>
      </pc:sldChg>
      <pc:sldMasterChg chg="modSp modSldLayout">
        <pc:chgData name="RONNIE NELSON" userId="e9869384eb4b37d4" providerId="LiveId" clId="{4BB06154-6202-49C3-AE11-FE9A36534DCE}" dt="2026-08-30T00:14:12.25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0T00:14:12.25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0T00:14:12.25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0T00:14:12.252" v="0"/>
          <ac:picMkLst>
            <pc:docMk/>
            <pc:sldMasterMk cId="1050875626" sldId="2147483732"/>
            <ac:picMk id="8" creationId="{322610D3-99EC-F263-87BB-78CFC4299906}"/>
          </ac:picMkLst>
        </pc:pic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0:14:12.25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0:14:12.25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0T00:14:12.252" v="0"/>
        <pc:sldMasterMkLst>
          <pc:docMk/>
          <pc:sldMasterMk cId="546917666" sldId="2147483744"/>
        </pc:sldMasterMkLst>
        <pc:picChg chg="add">
          <ac:chgData name="RONNIE NELSON" userId="e9869384eb4b37d4" providerId="LiveId" clId="{4BB06154-6202-49C3-AE11-FE9A36534DCE}" dt="2026-08-30T00:14:12.252" v="0"/>
          <ac:picMkLst>
            <pc:docMk/>
            <pc:sldMasterMk cId="546917666" sldId="2147483744"/>
            <ac:picMk id="7" creationId="{B5EC55C6-F9EA-94FB-2F25-DA3A54249722}"/>
          </ac:picMkLst>
        </pc:picChg>
      </pc:sldMasterChg>
      <pc:sldMasterChg chg="addSp delSp modSp mod">
        <pc:chgData name="RONNIE NELSON" userId="e9869384eb4b37d4" providerId="LiveId" clId="{4BB06154-6202-49C3-AE11-FE9A36534DCE}" dt="2026-08-30T00:15:04.692" v="6" actId="732"/>
        <pc:sldMasterMkLst>
          <pc:docMk/>
          <pc:sldMasterMk cId="3600112551" sldId="2147483756"/>
        </pc:sldMasterMkLst>
        <pc:picChg chg="add del">
          <ac:chgData name="RONNIE NELSON" userId="e9869384eb4b37d4" providerId="LiveId" clId="{4BB06154-6202-49C3-AE11-FE9A36534DCE}" dt="2026-08-30T00:14:48.212" v="3" actId="478"/>
          <ac:picMkLst>
            <pc:docMk/>
            <pc:sldMasterMk cId="3600112551" sldId="2147483756"/>
            <ac:picMk id="4" creationId="{CE753415-39B6-AA27-342B-D204E315BDC4}"/>
          </ac:picMkLst>
        </pc:picChg>
        <pc:picChg chg="mod modCrop">
          <ac:chgData name="RONNIE NELSON" userId="e9869384eb4b37d4" providerId="LiveId" clId="{4BB06154-6202-49C3-AE11-FE9A36534DCE}" dt="2026-08-30T00:15:04.692" v="6" actId="732"/>
          <ac:picMkLst>
            <pc:docMk/>
            <pc:sldMasterMk cId="3600112551" sldId="2147483756"/>
            <ac:picMk id="8" creationId="{322610D3-99EC-F263-87BB-78CFC429990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7E5F-CAC0-AFCF-BD01-C04ADB3B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3D67-2507-155B-03DE-537DEA951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96E67-12AE-EA30-5579-1CAA7515D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BEB85-9995-F26A-7305-7265841FA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78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3A73-3BA8-9D90-72F6-13B652CD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360E0-D7B5-07F9-2E7A-9D0732B45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5AAFC-6F0B-93B3-0394-A30AE9467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1D6BC-A7F6-CEF6-8020-9AA19B430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4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1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5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8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7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11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4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7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2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610D3-99EC-F263-87BB-78CFC42999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r="1091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11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a Fountain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William Cowper, 1772</a:t>
            </a:r>
          </a:p>
          <a:p>
            <a:r>
              <a:rPr lang="en-US" dirty="0"/>
              <a:t>Music: “CLEANSING,” Traditional </a:t>
            </a:r>
            <a:r>
              <a:rPr lang="en-US"/>
              <a:t>American Melody </a:t>
            </a:r>
            <a:endParaRPr lang="en-US" dirty="0"/>
          </a:p>
        </p:txBody>
      </p:sp>
      <p:pic>
        <p:nvPicPr>
          <p:cNvPr id="6" name="There Is a Fountain - Organ">
            <a:hlinkClick r:id="" action="ppaction://media"/>
            <a:extLst>
              <a:ext uri="{FF2B5EF4-FFF2-40B4-BE49-F238E27FC236}">
                <a16:creationId xmlns:a16="http://schemas.microsoft.com/office/drawing/2014/main" id="{FCB1F100-C5C4-CF82-0E4A-CA6DBA02FE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306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fountain filled with blood </a:t>
            </a:r>
          </a:p>
          <a:p>
            <a:r>
              <a:rPr lang="en-US" dirty="0"/>
              <a:t>Drawn from Immanuel's veins,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stains: </a:t>
            </a:r>
          </a:p>
          <a:p>
            <a:r>
              <a:rPr lang="en-US" dirty="0"/>
              <a:t>Lose all their guilty stains, </a:t>
            </a:r>
          </a:p>
          <a:p>
            <a:r>
              <a:rPr lang="en-US" dirty="0"/>
              <a:t>Lose all their guilty stains;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dying thief rejoiced to see </a:t>
            </a:r>
          </a:p>
          <a:p>
            <a:r>
              <a:rPr lang="en-US" dirty="0"/>
              <a:t>That fountain in his day,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away: </a:t>
            </a:r>
          </a:p>
          <a:p>
            <a:r>
              <a:rPr lang="en-US" dirty="0"/>
              <a:t>Wash all my sins away, </a:t>
            </a:r>
          </a:p>
          <a:p>
            <a:r>
              <a:rPr lang="en-US" dirty="0"/>
              <a:t>Wash all my sins away;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Dear dying Lamb, Thy precious blood </a:t>
            </a:r>
          </a:p>
          <a:p>
            <a:r>
              <a:rPr lang="en-US" dirty="0"/>
              <a:t>Shall never lose its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more: </a:t>
            </a:r>
          </a:p>
          <a:p>
            <a:r>
              <a:rPr lang="en-US" dirty="0"/>
              <a:t>Be saved to sin no more, </a:t>
            </a:r>
          </a:p>
          <a:p>
            <a:r>
              <a:rPr lang="en-US" dirty="0"/>
              <a:t>Be saved to sin no more;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729E4-86C1-3058-FDEE-8E60DDD8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96C9-7D6F-CE54-9C54-4D95A093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B88A-BFB7-6CD2-A199-89803E6B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E'er since by faith I saw the stream </a:t>
            </a:r>
          </a:p>
          <a:p>
            <a:r>
              <a:rPr lang="en-US" dirty="0"/>
              <a:t>Thy flowing wounds supply,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die: </a:t>
            </a:r>
          </a:p>
          <a:p>
            <a:r>
              <a:rPr lang="en-US" dirty="0"/>
              <a:t>And shall be till I die, </a:t>
            </a:r>
          </a:p>
          <a:p>
            <a:r>
              <a:rPr lang="en-US" dirty="0"/>
              <a:t>And shall be till I die;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die. </a:t>
            </a:r>
          </a:p>
        </p:txBody>
      </p:sp>
    </p:spTree>
    <p:extLst>
      <p:ext uri="{BB962C8B-B14F-4D97-AF65-F5344CB8AC3E}">
        <p14:creationId xmlns:p14="http://schemas.microsoft.com/office/powerpoint/2010/main" val="373137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6267-B005-FD81-47B7-CED030AB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F949-6A32-DB51-2987-B5929DFA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3173F-41A5-B12F-2002-8C356BAB7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this poor lisping, </a:t>
            </a:r>
            <a:r>
              <a:rPr lang="en-US" dirty="0" err="1"/>
              <a:t>stamm'ring</a:t>
            </a:r>
            <a:r>
              <a:rPr lang="en-US" dirty="0"/>
              <a:t> tongue </a:t>
            </a:r>
          </a:p>
          <a:p>
            <a:r>
              <a:rPr lang="en-US" dirty="0"/>
              <a:t>Lies silent in the grave,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save,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save.</a:t>
            </a:r>
          </a:p>
        </p:txBody>
      </p:sp>
    </p:spTree>
    <p:extLst>
      <p:ext uri="{BB962C8B-B14F-4D97-AF65-F5344CB8AC3E}">
        <p14:creationId xmlns:p14="http://schemas.microsoft.com/office/powerpoint/2010/main" val="647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a Fountain 16x9</Template>
  <TotalTime>4253</TotalTime>
  <Words>309</Words>
  <Application>Microsoft Office PowerPoint</Application>
  <PresentationFormat>On-screen Show (4:3)</PresentationFormat>
  <Paragraphs>55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There is a Fountain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218</cp:revision>
  <dcterms:created xsi:type="dcterms:W3CDTF">2025-12-17T00:34:02Z</dcterms:created>
  <dcterms:modified xsi:type="dcterms:W3CDTF">2026-08-30T00:15:18Z</dcterms:modified>
  <cp:category>music, hymn</cp:category>
</cp:coreProperties>
</file>